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0" r:id="rId2"/>
  </p:sldMasterIdLst>
  <p:notesMasterIdLst>
    <p:notesMasterId r:id="rId20"/>
  </p:notesMasterIdLst>
  <p:sldIdLst>
    <p:sldId id="256" r:id="rId3"/>
    <p:sldId id="283" r:id="rId4"/>
    <p:sldId id="284" r:id="rId5"/>
    <p:sldId id="269" r:id="rId6"/>
    <p:sldId id="273" r:id="rId7"/>
    <p:sldId id="270" r:id="rId8"/>
    <p:sldId id="274" r:id="rId9"/>
    <p:sldId id="271" r:id="rId10"/>
    <p:sldId id="275" r:id="rId11"/>
    <p:sldId id="272" r:id="rId12"/>
    <p:sldId id="276" r:id="rId13"/>
    <p:sldId id="277" r:id="rId14"/>
    <p:sldId id="278" r:id="rId15"/>
    <p:sldId id="279" r:id="rId16"/>
    <p:sldId id="280" r:id="rId17"/>
    <p:sldId id="281" r:id="rId18"/>
    <p:sldId id="282" r:id="rId19"/>
  </p:sldIdLst>
  <p:sldSz cx="9144000" cy="6858000" type="screen4x3"/>
  <p:notesSz cx="6858000" cy="91440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n-ea"/>
        <a:cs typeface="Arial" charset="0"/>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n-ea"/>
        <a:cs typeface="Arial" charset="0"/>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n-ea"/>
        <a:cs typeface="Arial" charset="0"/>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n-ea"/>
        <a:cs typeface="Arial" charset="0"/>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p:cViewPr varScale="1">
        <p:scale>
          <a:sx n="73" d="100"/>
          <a:sy n="73" d="100"/>
        </p:scale>
        <p:origin x="660"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c.c.a. (trudy) schellings" userId="S::t.schellings@leeuwenborgh.nl::995e1b2b-57e7-4317-98bf-ee934b4fa668" providerId="AD" clId="Web-{55C4D455-0C42-4DCD-B75A-0ABA0C3E9232}"/>
    <pc:docChg chg="modSld">
      <pc:chgData name="t.c.c.a. (trudy) schellings" userId="S::t.schellings@leeuwenborgh.nl::995e1b2b-57e7-4317-98bf-ee934b4fa668" providerId="AD" clId="Web-{55C4D455-0C42-4DCD-B75A-0ABA0C3E9232}" dt="2018-05-13T18:24:25.970" v="13" actId="20577"/>
      <pc:docMkLst>
        <pc:docMk/>
      </pc:docMkLst>
      <pc:sldChg chg="modSp">
        <pc:chgData name="t.c.c.a. (trudy) schellings" userId="S::t.schellings@leeuwenborgh.nl::995e1b2b-57e7-4317-98bf-ee934b4fa668" providerId="AD" clId="Web-{55C4D455-0C42-4DCD-B75A-0ABA0C3E9232}" dt="2018-05-13T18:24:25.955" v="12" actId="20577"/>
        <pc:sldMkLst>
          <pc:docMk/>
          <pc:sldMk cId="1056252200" sldId="283"/>
        </pc:sldMkLst>
        <pc:spChg chg="mod">
          <ac:chgData name="t.c.c.a. (trudy) schellings" userId="S::t.schellings@leeuwenborgh.nl::995e1b2b-57e7-4317-98bf-ee934b4fa668" providerId="AD" clId="Web-{55C4D455-0C42-4DCD-B75A-0ABA0C3E9232}" dt="2018-05-13T18:24:25.955" v="12" actId="20577"/>
          <ac:spMkLst>
            <pc:docMk/>
            <pc:sldMk cId="1056252200" sldId="28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p:cNvSpPr>
          <p:nvPr>
            <p:ph type="sldImg"/>
          </p:nvPr>
        </p:nvSpPr>
        <p:spPr bwMode="auto">
          <a:xfrm>
            <a:off x="1371600" y="763588"/>
            <a:ext cx="5027613" cy="3770312"/>
          </a:xfrm>
          <a:prstGeom prst="rect">
            <a:avLst/>
          </a:prstGeom>
          <a:noFill/>
          <a:ln w="9525">
            <a:noFill/>
            <a:round/>
            <a:headEnd/>
            <a:tailEnd/>
          </a:ln>
          <a:effectLst/>
        </p:spPr>
      </p:sp>
      <p:sp>
        <p:nvSpPr>
          <p:cNvPr id="4098" name="Rectangle 2"/>
          <p:cNvSpPr>
            <a:spLocks noGrp="1" noChangeArrowheads="1"/>
          </p:cNvSpPr>
          <p:nvPr>
            <p:ph type="body"/>
          </p:nvPr>
        </p:nvSpPr>
        <p:spPr bwMode="auto">
          <a:xfrm>
            <a:off x="777875"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nl-NL"/>
          </a:p>
        </p:txBody>
      </p:sp>
      <p:sp>
        <p:nvSpPr>
          <p:cNvPr id="4099"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tabLst>
                <a:tab pos="723900" algn="l"/>
                <a:tab pos="1447800" algn="l"/>
                <a:tab pos="2171700" algn="l"/>
                <a:tab pos="2895600" algn="l"/>
              </a:tabLst>
              <a:defRPr sz="1400">
                <a:solidFill>
                  <a:srgbClr val="000000"/>
                </a:solidFill>
                <a:latin typeface="Times New Roman" pitchFamily="18" charset="0"/>
              </a:defRPr>
            </a:lvl1pPr>
          </a:lstStyle>
          <a:p>
            <a:endParaRPr lang="en-US"/>
          </a:p>
        </p:txBody>
      </p:sp>
      <p:sp>
        <p:nvSpPr>
          <p:cNvPr id="4100"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723900" algn="l"/>
                <a:tab pos="1447800" algn="l"/>
                <a:tab pos="2171700" algn="l"/>
                <a:tab pos="2895600" algn="l"/>
              </a:tabLst>
              <a:defRPr sz="1400">
                <a:solidFill>
                  <a:srgbClr val="000000"/>
                </a:solidFill>
                <a:latin typeface="Times New Roman" pitchFamily="18" charset="0"/>
              </a:defRPr>
            </a:lvl1pPr>
          </a:lstStyle>
          <a:p>
            <a:endParaRPr lang="en-US"/>
          </a:p>
        </p:txBody>
      </p:sp>
      <p:sp>
        <p:nvSpPr>
          <p:cNvPr id="4101"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723900" algn="l"/>
                <a:tab pos="1447800" algn="l"/>
                <a:tab pos="2171700" algn="l"/>
                <a:tab pos="2895600" algn="l"/>
              </a:tabLst>
              <a:defRPr sz="1400">
                <a:solidFill>
                  <a:srgbClr val="000000"/>
                </a:solidFill>
                <a:latin typeface="Times New Roman" pitchFamily="18" charset="0"/>
              </a:defRPr>
            </a:lvl1pPr>
          </a:lstStyle>
          <a:p>
            <a:endParaRPr lang="en-US"/>
          </a:p>
        </p:txBody>
      </p:sp>
      <p:sp>
        <p:nvSpPr>
          <p:cNvPr id="4102"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723900" algn="l"/>
                <a:tab pos="1447800" algn="l"/>
                <a:tab pos="2171700" algn="l"/>
                <a:tab pos="2895600" algn="l"/>
              </a:tabLst>
              <a:defRPr sz="1400">
                <a:solidFill>
                  <a:srgbClr val="000000"/>
                </a:solidFill>
                <a:latin typeface="Times New Roman" pitchFamily="18" charset="0"/>
              </a:defRPr>
            </a:lvl1pPr>
          </a:lstStyle>
          <a:p>
            <a:fld id="{FB9F0699-8580-4841-BDDB-B3D981A57FA2}" type="slidenum">
              <a:rPr lang="en-US"/>
              <a:pPr/>
              <a:t>‹nr.›</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D407B10-89DA-43CB-9189-4E23893735D7}" type="slidenum">
              <a:rPr lang="en-US"/>
              <a:pPr/>
              <a:t>1</a:t>
            </a:fld>
            <a:endParaRPr lang="en-US"/>
          </a:p>
        </p:txBody>
      </p:sp>
      <p:sp>
        <p:nvSpPr>
          <p:cNvPr id="1945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04173CB9-9214-40EB-A2BC-6A663479DEEA}" type="slidenum">
              <a:rPr lang="en-US"/>
              <a:pPr/>
              <a:t>4</a:t>
            </a:fld>
            <a:endParaRPr lang="en-US"/>
          </a:p>
        </p:txBody>
      </p:sp>
      <p:sp>
        <p:nvSpPr>
          <p:cNvPr id="32769" name="Rectangle 1"/>
          <p:cNvSpPr txBox="1">
            <a:spLocks noGrp="1" noRot="1" noChangeAspect="1" noChangeArrowheads="1"/>
          </p:cNvSpPr>
          <p:nvPr>
            <p:ph type="sldImg"/>
          </p:nvPr>
        </p:nvSpPr>
        <p:spPr bwMode="auto">
          <a:xfrm>
            <a:off x="0" y="0"/>
            <a:ext cx="1588" cy="1588"/>
          </a:xfrm>
          <a:prstGeom prst="rect">
            <a:avLst/>
          </a:prstGeom>
          <a:solidFill>
            <a:srgbClr val="FFFFFF"/>
          </a:solidFill>
          <a:ln>
            <a:solidFill>
              <a:srgbClr val="000000"/>
            </a:solidFill>
            <a:miter lim="800000"/>
            <a:headEnd/>
            <a:tailEnd/>
          </a:ln>
        </p:spPr>
      </p:sp>
      <p:sp>
        <p:nvSpPr>
          <p:cNvPr id="32770" name="Text Box 2"/>
          <p:cNvSpPr txBox="1">
            <a:spLocks noGrp="1" noChangeArrowheads="1"/>
          </p:cNvSpPr>
          <p:nvPr>
            <p:ph type="body" idx="1"/>
          </p:nvPr>
        </p:nvSpPr>
        <p:spPr bwMode="auto">
          <a:xfrm>
            <a:off x="0" y="0"/>
            <a:ext cx="1588" cy="1588"/>
          </a:xfrm>
          <a:prstGeom prst="rect">
            <a:avLst/>
          </a:prstGeom>
          <a:noFill/>
          <a:ln>
            <a:round/>
            <a:headEnd/>
            <a:tailEnd/>
          </a:ln>
        </p:spPr>
        <p:txBody>
          <a:bodyPr lIns="90000" tIns="45000" rIns="90000" bIns="45000"/>
          <a:lstStyle/>
          <a:p>
            <a:pPr eaLnBrk="1">
              <a:spcBef>
                <a:spcPct val="0"/>
              </a:spcBef>
            </a:pPr>
            <a:endParaRPr lang="en-US" sz="2000" dirty="0">
              <a:latin typeface="Arial" charset="0"/>
              <a:cs typeface="Arial" charset="0"/>
            </a:endParaRPr>
          </a:p>
        </p:txBody>
      </p:sp>
      <p:sp>
        <p:nvSpPr>
          <p:cNvPr id="32771" name="Text Box 3"/>
          <p:cNvSpPr txBox="1">
            <a:spLocks noChangeArrowheads="1"/>
          </p:cNvSpPr>
          <p:nvPr/>
        </p:nvSpPr>
        <p:spPr bwMode="auto">
          <a:xfrm>
            <a:off x="0" y="0"/>
            <a:ext cx="1588" cy="1588"/>
          </a:xfrm>
          <a:prstGeom prst="rect">
            <a:avLst/>
          </a:prstGeom>
          <a:noFill/>
          <a:ln w="9525">
            <a:noFill/>
            <a:round/>
            <a:headEnd/>
            <a:tailEnd/>
          </a:ln>
          <a:effectLst/>
        </p:spPr>
        <p:txBody>
          <a:bodyPr lIns="90000" tIns="45000" rIns="90000" bIns="45000"/>
          <a:lstStyle/>
          <a:p>
            <a:pPr hangingPunct="1">
              <a:lnSpc>
                <a:spcPct val="100000"/>
              </a:lnSpc>
            </a:pPr>
            <a:fld id="{7A0A88F7-A469-4175-B5AD-55B15486C4B6}" type="slidenum">
              <a:rPr lang="en-US">
                <a:solidFill>
                  <a:srgbClr val="000000"/>
                </a:solidFill>
                <a:latin typeface="+mn-lt" charset="0"/>
              </a:rPr>
              <a:pPr hangingPunct="1">
                <a:lnSpc>
                  <a:spcPct val="100000"/>
                </a:lnSpc>
              </a:pPr>
              <a:t>4</a:t>
            </a:fld>
            <a:endParaRPr lang="en-US">
              <a:solidFill>
                <a:srgbClr val="000000"/>
              </a:solidFill>
              <a:latin typeface="+mn-lt"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4103688" y="390525"/>
            <a:ext cx="827087" cy="44418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1619250" y="390525"/>
            <a:ext cx="2332038" cy="4441825"/>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het opmaakprofiel van de modelondertitel te bewerken</a:t>
            </a:r>
          </a:p>
        </p:txBody>
      </p:sp>
      <p:sp>
        <p:nvSpPr>
          <p:cNvPr id="4" name="Tijdelijke aanduiding voor datum 3"/>
          <p:cNvSpPr>
            <a:spLocks noGrp="1"/>
          </p:cNvSpPr>
          <p:nvPr>
            <p:ph type="dt" idx="10"/>
          </p:nvPr>
        </p:nvSpPr>
        <p:spPr/>
        <p:txBody>
          <a:bodyPr/>
          <a:lstStyle>
            <a:lvl1pPr>
              <a:defRPr/>
            </a:lvl1pPr>
          </a:lstStyle>
          <a:p>
            <a:r>
              <a:rPr lang="en-US"/>
              <a:t>10/10/11</a:t>
            </a:r>
          </a:p>
        </p:txBody>
      </p:sp>
      <p:sp>
        <p:nvSpPr>
          <p:cNvPr id="5" name="Tijdelijke aanduiding voor dianummer 4"/>
          <p:cNvSpPr>
            <a:spLocks noGrp="1"/>
          </p:cNvSpPr>
          <p:nvPr>
            <p:ph type="sldNum" idx="11"/>
          </p:nvPr>
        </p:nvSpPr>
        <p:spPr/>
        <p:txBody>
          <a:bodyPr/>
          <a:lstStyle>
            <a:lvl1pPr>
              <a:defRPr/>
            </a:lvl1pPr>
          </a:lstStyle>
          <a:p>
            <a:fld id="{79F5EC4A-FDCA-4986-92D4-445A5DCCA186}" type="slidenum">
              <a:rPr lang="en-US"/>
              <a:pPr/>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idx="10"/>
          </p:nvPr>
        </p:nvSpPr>
        <p:spPr/>
        <p:txBody>
          <a:bodyPr/>
          <a:lstStyle>
            <a:lvl1pPr>
              <a:defRPr/>
            </a:lvl1pPr>
          </a:lstStyle>
          <a:p>
            <a:r>
              <a:rPr lang="en-US"/>
              <a:t>10/10/11</a:t>
            </a:r>
          </a:p>
        </p:txBody>
      </p:sp>
      <p:sp>
        <p:nvSpPr>
          <p:cNvPr id="5" name="Tijdelijke aanduiding voor dianummer 4"/>
          <p:cNvSpPr>
            <a:spLocks noGrp="1"/>
          </p:cNvSpPr>
          <p:nvPr>
            <p:ph type="sldNum" idx="11"/>
          </p:nvPr>
        </p:nvSpPr>
        <p:spPr/>
        <p:txBody>
          <a:bodyPr/>
          <a:lstStyle>
            <a:lvl1pPr>
              <a:defRPr/>
            </a:lvl1pPr>
          </a:lstStyle>
          <a:p>
            <a:fld id="{8A015BD8-4A26-424E-A100-017EE3693203}" type="slidenum">
              <a:rPr lang="en-US"/>
              <a:pPr/>
              <a:t>‹nr.›</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datum 3"/>
          <p:cNvSpPr>
            <a:spLocks noGrp="1"/>
          </p:cNvSpPr>
          <p:nvPr>
            <p:ph type="dt" idx="10"/>
          </p:nvPr>
        </p:nvSpPr>
        <p:spPr/>
        <p:txBody>
          <a:bodyPr/>
          <a:lstStyle>
            <a:lvl1pPr>
              <a:defRPr/>
            </a:lvl1pPr>
          </a:lstStyle>
          <a:p>
            <a:r>
              <a:rPr lang="en-US"/>
              <a:t>10/10/11</a:t>
            </a:r>
          </a:p>
        </p:txBody>
      </p:sp>
      <p:sp>
        <p:nvSpPr>
          <p:cNvPr id="5" name="Tijdelijke aanduiding voor dianummer 4"/>
          <p:cNvSpPr>
            <a:spLocks noGrp="1"/>
          </p:cNvSpPr>
          <p:nvPr>
            <p:ph type="sldNum" idx="11"/>
          </p:nvPr>
        </p:nvSpPr>
        <p:spPr/>
        <p:txBody>
          <a:bodyPr/>
          <a:lstStyle>
            <a:lvl1pPr>
              <a:defRPr/>
            </a:lvl1pPr>
          </a:lstStyle>
          <a:p>
            <a:fld id="{43F8CF77-5401-4D58-B2AD-D2BB7750B3C9}" type="slidenum">
              <a:rPr lang="en-US"/>
              <a:pPr/>
              <a:t>‹nr.›</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idx="10"/>
          </p:nvPr>
        </p:nvSpPr>
        <p:spPr/>
        <p:txBody>
          <a:bodyPr/>
          <a:lstStyle>
            <a:lvl1pPr>
              <a:defRPr/>
            </a:lvl1pPr>
          </a:lstStyle>
          <a:p>
            <a:r>
              <a:rPr lang="en-US"/>
              <a:t>10/10/11</a:t>
            </a:r>
          </a:p>
        </p:txBody>
      </p:sp>
      <p:sp>
        <p:nvSpPr>
          <p:cNvPr id="6" name="Tijdelijke aanduiding voor dianummer 5"/>
          <p:cNvSpPr>
            <a:spLocks noGrp="1"/>
          </p:cNvSpPr>
          <p:nvPr>
            <p:ph type="sldNum" idx="11"/>
          </p:nvPr>
        </p:nvSpPr>
        <p:spPr/>
        <p:txBody>
          <a:bodyPr/>
          <a:lstStyle>
            <a:lvl1pPr>
              <a:defRPr/>
            </a:lvl1pPr>
          </a:lstStyle>
          <a:p>
            <a:fld id="{88CB4C9C-A715-4E21-A763-A64403C2B59B}" type="slidenum">
              <a:rPr lang="en-US"/>
              <a:pPr/>
              <a:t>‹nr.›</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idx="10"/>
          </p:nvPr>
        </p:nvSpPr>
        <p:spPr/>
        <p:txBody>
          <a:bodyPr/>
          <a:lstStyle>
            <a:lvl1pPr>
              <a:defRPr/>
            </a:lvl1pPr>
          </a:lstStyle>
          <a:p>
            <a:r>
              <a:rPr lang="en-US"/>
              <a:t>10/10/11</a:t>
            </a:r>
          </a:p>
        </p:txBody>
      </p:sp>
      <p:sp>
        <p:nvSpPr>
          <p:cNvPr id="8" name="Tijdelijke aanduiding voor dianummer 7"/>
          <p:cNvSpPr>
            <a:spLocks noGrp="1"/>
          </p:cNvSpPr>
          <p:nvPr>
            <p:ph type="sldNum" idx="11"/>
          </p:nvPr>
        </p:nvSpPr>
        <p:spPr/>
        <p:txBody>
          <a:bodyPr/>
          <a:lstStyle>
            <a:lvl1pPr>
              <a:defRPr/>
            </a:lvl1pPr>
          </a:lstStyle>
          <a:p>
            <a:fld id="{00E27DFC-17DC-4FA9-B21F-AB9324BBD995}" type="slidenum">
              <a:rPr lang="en-US"/>
              <a:pPr/>
              <a:t>‹nr.›</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idx="10"/>
          </p:nvPr>
        </p:nvSpPr>
        <p:spPr/>
        <p:txBody>
          <a:bodyPr/>
          <a:lstStyle>
            <a:lvl1pPr>
              <a:defRPr/>
            </a:lvl1pPr>
          </a:lstStyle>
          <a:p>
            <a:r>
              <a:rPr lang="en-US"/>
              <a:t>10/10/11</a:t>
            </a:r>
          </a:p>
        </p:txBody>
      </p:sp>
      <p:sp>
        <p:nvSpPr>
          <p:cNvPr id="4" name="Tijdelijke aanduiding voor dianummer 3"/>
          <p:cNvSpPr>
            <a:spLocks noGrp="1"/>
          </p:cNvSpPr>
          <p:nvPr>
            <p:ph type="sldNum" idx="11"/>
          </p:nvPr>
        </p:nvSpPr>
        <p:spPr/>
        <p:txBody>
          <a:bodyPr/>
          <a:lstStyle>
            <a:lvl1pPr>
              <a:defRPr/>
            </a:lvl1pPr>
          </a:lstStyle>
          <a:p>
            <a:fld id="{BA7980FE-E7A1-4F56-903E-B47CBD6F3164}" type="slidenum">
              <a:rPr lang="en-US"/>
              <a:pPr/>
              <a:t>‹nr.›</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idx="10"/>
          </p:nvPr>
        </p:nvSpPr>
        <p:spPr/>
        <p:txBody>
          <a:bodyPr/>
          <a:lstStyle>
            <a:lvl1pPr>
              <a:defRPr/>
            </a:lvl1pPr>
          </a:lstStyle>
          <a:p>
            <a:r>
              <a:rPr lang="en-US"/>
              <a:t>10/10/11</a:t>
            </a:r>
          </a:p>
        </p:txBody>
      </p:sp>
      <p:sp>
        <p:nvSpPr>
          <p:cNvPr id="3" name="Tijdelijke aanduiding voor dianummer 2"/>
          <p:cNvSpPr>
            <a:spLocks noGrp="1"/>
          </p:cNvSpPr>
          <p:nvPr>
            <p:ph type="sldNum" idx="11"/>
          </p:nvPr>
        </p:nvSpPr>
        <p:spPr/>
        <p:txBody>
          <a:bodyPr/>
          <a:lstStyle>
            <a:lvl1pPr>
              <a:defRPr/>
            </a:lvl1pPr>
          </a:lstStyle>
          <a:p>
            <a:fld id="{F7439AD3-3EA0-4A0C-B4F8-7FFA69F1A250}" type="slidenum">
              <a:rPr lang="en-US"/>
              <a:pPr/>
              <a:t>‹nr.›</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idx="10"/>
          </p:nvPr>
        </p:nvSpPr>
        <p:spPr/>
        <p:txBody>
          <a:bodyPr/>
          <a:lstStyle>
            <a:lvl1pPr>
              <a:defRPr/>
            </a:lvl1pPr>
          </a:lstStyle>
          <a:p>
            <a:r>
              <a:rPr lang="en-US"/>
              <a:t>10/10/11</a:t>
            </a:r>
          </a:p>
        </p:txBody>
      </p:sp>
      <p:sp>
        <p:nvSpPr>
          <p:cNvPr id="6" name="Tijdelijke aanduiding voor dianummer 5"/>
          <p:cNvSpPr>
            <a:spLocks noGrp="1"/>
          </p:cNvSpPr>
          <p:nvPr>
            <p:ph type="sldNum" idx="11"/>
          </p:nvPr>
        </p:nvSpPr>
        <p:spPr/>
        <p:txBody>
          <a:bodyPr/>
          <a:lstStyle>
            <a:lvl1pPr>
              <a:defRPr/>
            </a:lvl1pPr>
          </a:lstStyle>
          <a:p>
            <a:fld id="{801BED5E-9779-4AAF-BA49-777EB150A6BB}" type="slidenum">
              <a:rPr lang="en-US"/>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idx="10"/>
          </p:nvPr>
        </p:nvSpPr>
        <p:spPr/>
        <p:txBody>
          <a:bodyPr/>
          <a:lstStyle>
            <a:lvl1pPr>
              <a:defRPr/>
            </a:lvl1pPr>
          </a:lstStyle>
          <a:p>
            <a:r>
              <a:rPr lang="en-US"/>
              <a:t>10/10/11</a:t>
            </a:r>
          </a:p>
        </p:txBody>
      </p:sp>
      <p:sp>
        <p:nvSpPr>
          <p:cNvPr id="6" name="Tijdelijke aanduiding voor dianummer 5"/>
          <p:cNvSpPr>
            <a:spLocks noGrp="1"/>
          </p:cNvSpPr>
          <p:nvPr>
            <p:ph type="sldNum" idx="11"/>
          </p:nvPr>
        </p:nvSpPr>
        <p:spPr/>
        <p:txBody>
          <a:bodyPr/>
          <a:lstStyle>
            <a:lvl1pPr>
              <a:defRPr/>
            </a:lvl1pPr>
          </a:lstStyle>
          <a:p>
            <a:fld id="{C5716663-390D-4A44-8AD2-D9FA7FFCC2F7}" type="slidenum">
              <a:rPr lang="en-US"/>
              <a:pPr/>
              <a:t>‹nr.›</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idx="10"/>
          </p:nvPr>
        </p:nvSpPr>
        <p:spPr/>
        <p:txBody>
          <a:bodyPr/>
          <a:lstStyle>
            <a:lvl1pPr>
              <a:defRPr/>
            </a:lvl1pPr>
          </a:lstStyle>
          <a:p>
            <a:r>
              <a:rPr lang="en-US"/>
              <a:t>10/10/11</a:t>
            </a:r>
          </a:p>
        </p:txBody>
      </p:sp>
      <p:sp>
        <p:nvSpPr>
          <p:cNvPr id="5" name="Tijdelijke aanduiding voor dianummer 4"/>
          <p:cNvSpPr>
            <a:spLocks noGrp="1"/>
          </p:cNvSpPr>
          <p:nvPr>
            <p:ph type="sldNum" idx="11"/>
          </p:nvPr>
        </p:nvSpPr>
        <p:spPr/>
        <p:txBody>
          <a:bodyPr/>
          <a:lstStyle>
            <a:lvl1pPr>
              <a:defRPr/>
            </a:lvl1pPr>
          </a:lstStyle>
          <a:p>
            <a:fld id="{39521EF5-7069-4530-9619-98FAD5C05618}" type="slidenum">
              <a:rPr lang="en-US"/>
              <a:pPr/>
              <a:t>‹nr.›</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1604963"/>
            <a:ext cx="2055813" cy="452437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1604963"/>
            <a:ext cx="6019800" cy="452437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idx="10"/>
          </p:nvPr>
        </p:nvSpPr>
        <p:spPr/>
        <p:txBody>
          <a:bodyPr/>
          <a:lstStyle>
            <a:lvl1pPr>
              <a:defRPr/>
            </a:lvl1pPr>
          </a:lstStyle>
          <a:p>
            <a:r>
              <a:rPr lang="en-US"/>
              <a:t>10/10/11</a:t>
            </a:r>
          </a:p>
        </p:txBody>
      </p:sp>
      <p:sp>
        <p:nvSpPr>
          <p:cNvPr id="5" name="Tijdelijke aanduiding voor dianummer 4"/>
          <p:cNvSpPr>
            <a:spLocks noGrp="1"/>
          </p:cNvSpPr>
          <p:nvPr>
            <p:ph type="sldNum" idx="11"/>
          </p:nvPr>
        </p:nvSpPr>
        <p:spPr/>
        <p:txBody>
          <a:bodyPr/>
          <a:lstStyle>
            <a:lvl1pPr>
              <a:defRPr/>
            </a:lvl1pPr>
          </a:lstStyle>
          <a:p>
            <a:fld id="{CA75F2A7-B7D2-422A-8CB9-A5A8482F6A4B}" type="slidenum">
              <a:rPr lang="en-US"/>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Tekststijl van het model bewerken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1620838" y="3679825"/>
            <a:ext cx="1577975" cy="1152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3351213" y="3679825"/>
            <a:ext cx="1579562" cy="1152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cstate="print"/>
          <a:srcRect/>
          <a:stretch>
            <a:fillRect/>
          </a:stretch>
        </p:blipFill>
        <p:spPr bwMode="auto">
          <a:xfrm>
            <a:off x="8605838" y="187325"/>
            <a:ext cx="360362" cy="6483350"/>
          </a:xfrm>
          <a:prstGeom prst="rect">
            <a:avLst/>
          </a:prstGeom>
          <a:noFill/>
          <a:ln w="9525">
            <a:noFill/>
            <a:round/>
            <a:headEnd/>
            <a:tailEnd/>
          </a:ln>
          <a:effectLst/>
        </p:spPr>
      </p:pic>
      <p:pic>
        <p:nvPicPr>
          <p:cNvPr id="1026" name="Picture 2"/>
          <p:cNvPicPr>
            <a:picLocks noChangeAspect="1" noChangeArrowheads="1"/>
          </p:cNvPicPr>
          <p:nvPr/>
        </p:nvPicPr>
        <p:blipFill>
          <a:blip r:embed="rId14" cstate="print"/>
          <a:srcRect/>
          <a:stretch>
            <a:fillRect/>
          </a:stretch>
        </p:blipFill>
        <p:spPr bwMode="auto">
          <a:xfrm>
            <a:off x="168275" y="6142038"/>
            <a:ext cx="1263650" cy="528637"/>
          </a:xfrm>
          <a:prstGeom prst="rect">
            <a:avLst/>
          </a:prstGeom>
          <a:noFill/>
          <a:ln w="9525">
            <a:noFill/>
            <a:round/>
            <a:headEnd/>
            <a:tailEnd/>
          </a:ln>
          <a:effectLst/>
        </p:spPr>
      </p:pic>
      <p:sp>
        <p:nvSpPr>
          <p:cNvPr id="1027" name="Rectangle 3"/>
          <p:cNvSpPr>
            <a:spLocks noChangeArrowheads="1"/>
          </p:cNvSpPr>
          <p:nvPr/>
        </p:nvSpPr>
        <p:spPr bwMode="auto">
          <a:xfrm>
            <a:off x="193675" y="161925"/>
            <a:ext cx="1450975" cy="412750"/>
          </a:xfrm>
          <a:prstGeom prst="rect">
            <a:avLst/>
          </a:prstGeom>
          <a:noFill/>
          <a:ln w="9525">
            <a:noFill/>
            <a:round/>
            <a:headEnd/>
            <a:tailEnd/>
          </a:ln>
          <a:effectLst/>
        </p:spPr>
        <p:txBody>
          <a:bodyPr lIns="0" tIns="0" rIns="0" bIns="0"/>
          <a:lstStyle/>
          <a:p>
            <a:pPr hangingPunct="1">
              <a:lnSpc>
                <a:spcPct val="100000"/>
              </a:lnSpc>
              <a:tabLst>
                <a:tab pos="723900" algn="l"/>
                <a:tab pos="1447800" algn="l"/>
              </a:tabLst>
            </a:pPr>
            <a:fld id="{7B60E902-6562-4FFB-8376-3BEFBDE79297}" type="slidenum">
              <a:rPr lang="en-US" sz="1000" b="1">
                <a:solidFill>
                  <a:srgbClr val="000000"/>
                </a:solidFill>
                <a:latin typeface="Verdana" pitchFamily="34" charset="0"/>
              </a:rPr>
              <a:pPr hangingPunct="1">
                <a:lnSpc>
                  <a:spcPct val="100000"/>
                </a:lnSpc>
                <a:tabLst>
                  <a:tab pos="723900" algn="l"/>
                  <a:tab pos="1447800" algn="l"/>
                </a:tabLst>
              </a:pPr>
              <a:t>‹nr.›</a:t>
            </a:fld>
            <a:endParaRPr lang="en-US" sz="1000" b="1">
              <a:solidFill>
                <a:srgbClr val="000000"/>
              </a:solidFill>
              <a:latin typeface="Verdana" pitchFamily="34" charset="0"/>
            </a:endParaRPr>
          </a:p>
        </p:txBody>
      </p:sp>
      <p:pic>
        <p:nvPicPr>
          <p:cNvPr id="1028" name="Picture 4"/>
          <p:cNvPicPr>
            <a:picLocks noChangeAspect="1" noChangeArrowheads="1"/>
          </p:cNvPicPr>
          <p:nvPr/>
        </p:nvPicPr>
        <p:blipFill>
          <a:blip r:embed="rId15" cstate="print"/>
          <a:srcRect/>
          <a:stretch>
            <a:fillRect/>
          </a:stretch>
        </p:blipFill>
        <p:spPr bwMode="auto">
          <a:xfrm>
            <a:off x="5111750" y="187325"/>
            <a:ext cx="3854450" cy="6483350"/>
          </a:xfrm>
          <a:prstGeom prst="rect">
            <a:avLst/>
          </a:prstGeom>
          <a:noFill/>
          <a:ln w="9525">
            <a:noFill/>
            <a:round/>
            <a:headEnd/>
            <a:tailEnd/>
          </a:ln>
          <a:effectLst/>
        </p:spPr>
      </p:pic>
      <p:sp>
        <p:nvSpPr>
          <p:cNvPr id="1029" name="Rectangle 5"/>
          <p:cNvSpPr>
            <a:spLocks noGrp="1" noChangeArrowheads="1"/>
          </p:cNvSpPr>
          <p:nvPr>
            <p:ph type="title"/>
          </p:nvPr>
        </p:nvSpPr>
        <p:spPr bwMode="auto">
          <a:xfrm>
            <a:off x="1619250" y="390525"/>
            <a:ext cx="3311525" cy="295116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a:t>Click to edit the title text formatTitelstijl van model bewerken</a:t>
            </a:r>
          </a:p>
        </p:txBody>
      </p:sp>
      <p:sp>
        <p:nvSpPr>
          <p:cNvPr id="1030" name="Rectangle 6"/>
          <p:cNvSpPr>
            <a:spLocks noChangeArrowheads="1"/>
          </p:cNvSpPr>
          <p:nvPr/>
        </p:nvSpPr>
        <p:spPr bwMode="auto">
          <a:xfrm>
            <a:off x="1619250" y="3429000"/>
            <a:ext cx="1223963" cy="179388"/>
          </a:xfrm>
          <a:prstGeom prst="rect">
            <a:avLst/>
          </a:prstGeom>
          <a:solidFill>
            <a:srgbClr val="B5DC10"/>
          </a:solidFill>
          <a:ln w="9360">
            <a:noFill/>
            <a:round/>
            <a:headEnd/>
            <a:tailEnd/>
          </a:ln>
          <a:effectLst/>
        </p:spPr>
        <p:txBody>
          <a:bodyPr wrap="none" anchor="ctr"/>
          <a:lstStyle/>
          <a:p>
            <a:endParaRPr lang="nl-NL"/>
          </a:p>
        </p:txBody>
      </p:sp>
      <p:sp>
        <p:nvSpPr>
          <p:cNvPr id="1031" name="Rectangle 7"/>
          <p:cNvSpPr>
            <a:spLocks noGrp="1" noChangeArrowheads="1"/>
          </p:cNvSpPr>
          <p:nvPr>
            <p:ph type="body" idx="1"/>
          </p:nvPr>
        </p:nvSpPr>
        <p:spPr bwMode="auto">
          <a:xfrm>
            <a:off x="1620838" y="3679825"/>
            <a:ext cx="3309937" cy="11525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0"/>
            <a:r>
              <a:rPr lang="en-GB"/>
              <a:t>Ninth Outline LevelKlik om de tekststijl van het model te bewerken</a:t>
            </a:r>
          </a:p>
        </p:txBody>
      </p:sp>
      <p:sp>
        <p:nvSpPr>
          <p:cNvPr id="1032" name="Text Box 8"/>
          <p:cNvSpPr txBox="1">
            <a:spLocks noChangeArrowheads="1"/>
          </p:cNvSpPr>
          <p:nvPr/>
        </p:nvSpPr>
        <p:spPr bwMode="auto">
          <a:xfrm>
            <a:off x="1619250" y="4745038"/>
            <a:ext cx="2133600" cy="365125"/>
          </a:xfrm>
          <a:prstGeom prst="rect">
            <a:avLst/>
          </a:prstGeom>
          <a:noFill/>
          <a:ln w="9525">
            <a:noFill/>
            <a:round/>
            <a:headEnd/>
            <a:tailEnd/>
          </a:ln>
          <a:effectLst/>
        </p:spPr>
        <p:txBody>
          <a:bodyPr wrap="none" anchor="ctr"/>
          <a:lstStyle/>
          <a:p>
            <a:endParaRPr lang="nl-NL"/>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mj-lt"/>
          <a:ea typeface="+mj-ea"/>
          <a:cs typeface="+mj-cs"/>
        </a:defRPr>
      </a:lvl1pPr>
      <a:lvl2pPr marL="742950" indent="-28575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2pPr>
      <a:lvl3pPr marL="11430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3pPr>
      <a:lvl4pPr marL="16002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4pPr>
      <a:lvl5pPr marL="20574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5pPr>
      <a:lvl6pPr marL="25146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6pPr>
      <a:lvl7pPr marL="29718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7pPr>
      <a:lvl8pPr marL="34290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8pPr>
      <a:lvl9pPr marL="3886200" indent="-228600" algn="l" defTabSz="457200" rtl="0" eaLnBrk="1" fontAlgn="base" hangingPunct="1">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9pPr>
    </p:titleStyle>
    <p:bodyStyle>
      <a:lvl1pPr marL="342900" indent="-342900" algn="l" defTabSz="457200" rtl="0" eaLnBrk="1" fontAlgn="base" hangingPunct="1">
        <a:lnSpc>
          <a:spcPts val="2800"/>
        </a:lnSpc>
        <a:spcBef>
          <a:spcPct val="0"/>
        </a:spcBef>
        <a:spcAft>
          <a:spcPts val="1425"/>
        </a:spcAft>
        <a:buClr>
          <a:srgbClr val="000000"/>
        </a:buClr>
        <a:buSzPct val="100000"/>
        <a:buFont typeface="Times New Roman" pitchFamily="18" charset="0"/>
        <a:defRPr sz="2000">
          <a:solidFill>
            <a:srgbClr val="020E25"/>
          </a:solidFill>
          <a:latin typeface="+mn-lt"/>
          <a:ea typeface="+mn-ea"/>
          <a:cs typeface="+mn-cs"/>
        </a:defRPr>
      </a:lvl1pPr>
      <a:lvl2pPr marL="742950" indent="-285750" algn="l" defTabSz="457200" rtl="0" eaLnBrk="1" fontAlgn="base" hangingPunct="1">
        <a:lnSpc>
          <a:spcPts val="2800"/>
        </a:lnSpc>
        <a:spcBef>
          <a:spcPct val="0"/>
        </a:spcBef>
        <a:spcAft>
          <a:spcPts val="1138"/>
        </a:spcAft>
        <a:buClr>
          <a:srgbClr val="000000"/>
        </a:buClr>
        <a:buSzPct val="100000"/>
        <a:buFont typeface="Times New Roman" pitchFamily="18" charset="0"/>
        <a:defRPr sz="2000">
          <a:solidFill>
            <a:srgbClr val="020E25"/>
          </a:solidFill>
          <a:latin typeface="+mn-lt"/>
          <a:cs typeface="+mn-cs"/>
        </a:defRPr>
      </a:lvl2pPr>
      <a:lvl3pPr marL="1143000" indent="-228600" algn="l" defTabSz="457200" rtl="0" eaLnBrk="1" fontAlgn="base" hangingPunct="1">
        <a:lnSpc>
          <a:spcPts val="2800"/>
        </a:lnSpc>
        <a:spcBef>
          <a:spcPct val="0"/>
        </a:spcBef>
        <a:spcAft>
          <a:spcPts val="850"/>
        </a:spcAft>
        <a:buClr>
          <a:srgbClr val="000000"/>
        </a:buClr>
        <a:buSzPct val="100000"/>
        <a:buFont typeface="Times New Roman" pitchFamily="18" charset="0"/>
        <a:defRPr sz="2000">
          <a:solidFill>
            <a:srgbClr val="000000"/>
          </a:solidFill>
          <a:latin typeface="+mj-lt"/>
          <a:cs typeface="+mn-cs"/>
        </a:defRPr>
      </a:lvl3pPr>
      <a:lvl4pPr marL="1600200" indent="-228600" algn="l" defTabSz="457200" rtl="0" eaLnBrk="1" fontAlgn="base" hangingPunct="1">
        <a:lnSpc>
          <a:spcPts val="2800"/>
        </a:lnSpc>
        <a:spcBef>
          <a:spcPct val="0"/>
        </a:spcBef>
        <a:spcAft>
          <a:spcPts val="575"/>
        </a:spcAft>
        <a:buClr>
          <a:srgbClr val="000000"/>
        </a:buClr>
        <a:buSzPct val="100000"/>
        <a:buFont typeface="Times New Roman" pitchFamily="18" charset="0"/>
        <a:defRPr sz="2000">
          <a:solidFill>
            <a:srgbClr val="000000"/>
          </a:solidFill>
          <a:latin typeface="+mj-lt"/>
          <a:cs typeface="+mn-cs"/>
        </a:defRPr>
      </a:lvl4pPr>
      <a:lvl5pPr marL="2057400" indent="-228600" algn="l" defTabSz="457200" rtl="0" eaLnBrk="1" fontAlgn="base" hangingPunct="1">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5pPr>
      <a:lvl6pPr marL="2514600" indent="-228600" algn="l" defTabSz="457200" rtl="0" eaLnBrk="1" fontAlgn="base" hangingPunct="1">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6pPr>
      <a:lvl7pPr marL="2971800" indent="-228600" algn="l" defTabSz="457200" rtl="0" eaLnBrk="1" fontAlgn="base" hangingPunct="1">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7pPr>
      <a:lvl8pPr marL="3429000" indent="-228600" algn="l" defTabSz="457200" rtl="0" eaLnBrk="1" fontAlgn="base" hangingPunct="1">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8pPr>
      <a:lvl9pPr marL="3886200" indent="-228600" algn="l" defTabSz="457200" rtl="0" eaLnBrk="1" fontAlgn="base" hangingPunct="1">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3" name="Picture 1"/>
          <p:cNvPicPr>
            <a:picLocks noChangeAspect="1" noChangeArrowheads="1"/>
          </p:cNvPicPr>
          <p:nvPr/>
        </p:nvPicPr>
        <p:blipFill>
          <a:blip r:embed="rId13" cstate="print"/>
          <a:srcRect/>
          <a:stretch>
            <a:fillRect/>
          </a:stretch>
        </p:blipFill>
        <p:spPr bwMode="auto">
          <a:xfrm>
            <a:off x="8605838" y="187325"/>
            <a:ext cx="360362" cy="6483350"/>
          </a:xfrm>
          <a:prstGeom prst="rect">
            <a:avLst/>
          </a:prstGeom>
          <a:noFill/>
          <a:ln w="9525">
            <a:noFill/>
            <a:round/>
            <a:headEnd/>
            <a:tailEnd/>
          </a:ln>
          <a:effectLst/>
        </p:spPr>
      </p:pic>
      <p:pic>
        <p:nvPicPr>
          <p:cNvPr id="3074" name="Picture 2"/>
          <p:cNvPicPr>
            <a:picLocks noChangeAspect="1" noChangeArrowheads="1"/>
          </p:cNvPicPr>
          <p:nvPr/>
        </p:nvPicPr>
        <p:blipFill>
          <a:blip r:embed="rId14" cstate="print"/>
          <a:srcRect/>
          <a:stretch>
            <a:fillRect/>
          </a:stretch>
        </p:blipFill>
        <p:spPr bwMode="auto">
          <a:xfrm>
            <a:off x="168275" y="6142038"/>
            <a:ext cx="1263650" cy="528637"/>
          </a:xfrm>
          <a:prstGeom prst="rect">
            <a:avLst/>
          </a:prstGeom>
          <a:noFill/>
          <a:ln w="9525">
            <a:noFill/>
            <a:round/>
            <a:headEnd/>
            <a:tailEnd/>
          </a:ln>
          <a:effectLst/>
        </p:spPr>
      </p:pic>
      <p:sp>
        <p:nvSpPr>
          <p:cNvPr id="3075" name="Rectangle 3"/>
          <p:cNvSpPr>
            <a:spLocks noChangeArrowheads="1"/>
          </p:cNvSpPr>
          <p:nvPr/>
        </p:nvSpPr>
        <p:spPr bwMode="auto">
          <a:xfrm>
            <a:off x="193675" y="161925"/>
            <a:ext cx="1450975" cy="412750"/>
          </a:xfrm>
          <a:prstGeom prst="rect">
            <a:avLst/>
          </a:prstGeom>
          <a:noFill/>
          <a:ln w="9525">
            <a:noFill/>
            <a:round/>
            <a:headEnd/>
            <a:tailEnd/>
          </a:ln>
          <a:effectLst/>
        </p:spPr>
        <p:txBody>
          <a:bodyPr lIns="0" tIns="0" rIns="0" bIns="0"/>
          <a:lstStyle/>
          <a:p>
            <a:pPr hangingPunct="1">
              <a:lnSpc>
                <a:spcPct val="100000"/>
              </a:lnSpc>
              <a:tabLst>
                <a:tab pos="723900" algn="l"/>
                <a:tab pos="1447800" algn="l"/>
              </a:tabLst>
            </a:pPr>
            <a:fld id="{369C71F3-4034-44CA-8418-1FC237FC46F3}" type="slidenum">
              <a:rPr lang="en-US" sz="1000" b="1">
                <a:solidFill>
                  <a:srgbClr val="000000"/>
                </a:solidFill>
                <a:latin typeface="Verdana" pitchFamily="34" charset="0"/>
              </a:rPr>
              <a:pPr hangingPunct="1">
                <a:lnSpc>
                  <a:spcPct val="100000"/>
                </a:lnSpc>
                <a:tabLst>
                  <a:tab pos="723900" algn="l"/>
                  <a:tab pos="1447800" algn="l"/>
                </a:tabLst>
              </a:pPr>
              <a:t>‹nr.›</a:t>
            </a:fld>
            <a:endParaRPr lang="en-US" sz="1000" b="1">
              <a:solidFill>
                <a:srgbClr val="000000"/>
              </a:solidFill>
              <a:latin typeface="Verdana" pitchFamily="34" charset="0"/>
            </a:endParaRPr>
          </a:p>
        </p:txBody>
      </p:sp>
      <p:sp>
        <p:nvSpPr>
          <p:cNvPr id="3076" name="Rectangle 4"/>
          <p:cNvSpPr>
            <a:spLocks noGrp="1" noChangeArrowheads="1"/>
          </p:cNvSpPr>
          <p:nvPr>
            <p:ph type="title"/>
          </p:nvPr>
        </p:nvSpPr>
        <p:spPr bwMode="auto">
          <a:xfrm>
            <a:off x="1619250" y="2403475"/>
            <a:ext cx="6802438" cy="717550"/>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p>
            <a:pPr lvl="0"/>
            <a:r>
              <a:rPr lang="en-GB"/>
              <a:t>Click to edit the title text formatKlik om de stijl te bewerken</a:t>
            </a:r>
          </a:p>
        </p:txBody>
      </p:sp>
      <p:sp>
        <p:nvSpPr>
          <p:cNvPr id="3077" name="Rectangle 5"/>
          <p:cNvSpPr>
            <a:spLocks noGrp="1" noChangeArrowheads="1"/>
          </p:cNvSpPr>
          <p:nvPr>
            <p:ph type="dt"/>
          </p:nvPr>
        </p:nvSpPr>
        <p:spPr bwMode="auto">
          <a:xfrm>
            <a:off x="457200" y="6356350"/>
            <a:ext cx="2132013" cy="363538"/>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lvl1pPr hangingPunct="1">
              <a:lnSpc>
                <a:spcPct val="100000"/>
              </a:lnSpc>
              <a:tabLst>
                <a:tab pos="723900" algn="l"/>
                <a:tab pos="1447800" algn="l"/>
              </a:tabLst>
              <a:defRPr>
                <a:solidFill>
                  <a:srgbClr val="000000"/>
                </a:solidFill>
                <a:latin typeface="+mj-lt"/>
              </a:defRPr>
            </a:lvl1pPr>
          </a:lstStyle>
          <a:p>
            <a:r>
              <a:rPr lang="en-US"/>
              <a:t>10/10/11</a:t>
            </a:r>
          </a:p>
        </p:txBody>
      </p:sp>
      <p:sp>
        <p:nvSpPr>
          <p:cNvPr id="3078" name="Text Box 6"/>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nl-NL"/>
          </a:p>
        </p:txBody>
      </p:sp>
      <p:sp>
        <p:nvSpPr>
          <p:cNvPr id="3079" name="Rectangle 7"/>
          <p:cNvSpPr>
            <a:spLocks noGrp="1" noChangeArrowheads="1"/>
          </p:cNvSpPr>
          <p:nvPr>
            <p:ph type="sldNum"/>
          </p:nvPr>
        </p:nvSpPr>
        <p:spPr bwMode="auto">
          <a:xfrm>
            <a:off x="6553200" y="6356350"/>
            <a:ext cx="2132013" cy="363538"/>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lvl1pPr hangingPunct="1">
              <a:lnSpc>
                <a:spcPct val="100000"/>
              </a:lnSpc>
              <a:tabLst>
                <a:tab pos="723900" algn="l"/>
                <a:tab pos="1447800" algn="l"/>
              </a:tabLst>
              <a:defRPr>
                <a:solidFill>
                  <a:srgbClr val="000000"/>
                </a:solidFill>
                <a:latin typeface="+mj-lt"/>
              </a:defRPr>
            </a:lvl1pPr>
          </a:lstStyle>
          <a:p>
            <a:fld id="{46437515-2604-493C-BAC9-0E3D231377A9}" type="slidenum">
              <a:rPr lang="en-US"/>
              <a:pPr/>
              <a:t>‹nr.›</a:t>
            </a:fld>
            <a:endParaRPr lang="en-US"/>
          </a:p>
        </p:txBody>
      </p:sp>
      <p:sp>
        <p:nvSpPr>
          <p:cNvPr id="3080" name="Rectangle 8"/>
          <p:cNvSpPr>
            <a:spLocks noGrp="1" noChangeArrowheads="1"/>
          </p:cNvSpPr>
          <p:nvPr>
            <p:ph type="body" idx="1"/>
          </p:nvPr>
        </p:nvSpPr>
        <p:spPr bwMode="auto">
          <a:xfrm>
            <a:off x="457200" y="1604963"/>
            <a:ext cx="8228013"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mj-lt"/>
          <a:ea typeface="+mj-ea"/>
          <a:cs typeface="+mj-cs"/>
        </a:defRPr>
      </a:lvl1pPr>
      <a:lvl2pPr marL="742950" indent="-28575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2pPr>
      <a:lvl3pPr marL="11430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3pPr>
      <a:lvl4pPr marL="16002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4pPr>
      <a:lvl5pPr marL="20574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5pPr>
      <a:lvl6pPr marL="25146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6pPr>
      <a:lvl7pPr marL="29718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7pPr>
      <a:lvl8pPr marL="34290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8pPr>
      <a:lvl9pPr marL="3886200" indent="-228600" algn="l" defTabSz="457200" rtl="0" fontAlgn="base">
        <a:lnSpc>
          <a:spcPts val="3988"/>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9pPr>
    </p:titleStyle>
    <p:bodyStyle>
      <a:lvl1pPr marL="342900" indent="-342900" algn="l" defTabSz="457200" rtl="0" fontAlgn="base">
        <a:lnSpc>
          <a:spcPts val="2800"/>
        </a:lnSpc>
        <a:spcBef>
          <a:spcPct val="0"/>
        </a:spcBef>
        <a:spcAft>
          <a:spcPts val="1425"/>
        </a:spcAft>
        <a:buClr>
          <a:srgbClr val="000000"/>
        </a:buClr>
        <a:buSzPct val="100000"/>
        <a:buFont typeface="Times New Roman" pitchFamily="18" charset="0"/>
        <a:defRPr sz="2000">
          <a:solidFill>
            <a:srgbClr val="020E25"/>
          </a:solidFill>
          <a:latin typeface="+mn-lt"/>
          <a:ea typeface="+mn-ea"/>
          <a:cs typeface="+mn-cs"/>
        </a:defRPr>
      </a:lvl1pPr>
      <a:lvl2pPr marL="742950" indent="-285750" algn="l" defTabSz="457200" rtl="0" fontAlgn="base">
        <a:lnSpc>
          <a:spcPts val="2800"/>
        </a:lnSpc>
        <a:spcBef>
          <a:spcPct val="0"/>
        </a:spcBef>
        <a:spcAft>
          <a:spcPts val="1138"/>
        </a:spcAft>
        <a:buClr>
          <a:srgbClr val="000000"/>
        </a:buClr>
        <a:buSzPct val="100000"/>
        <a:buFont typeface="Times New Roman" pitchFamily="18" charset="0"/>
        <a:defRPr sz="2000">
          <a:solidFill>
            <a:srgbClr val="020E25"/>
          </a:solidFill>
          <a:latin typeface="+mn-lt"/>
          <a:cs typeface="+mn-cs"/>
        </a:defRPr>
      </a:lvl2pPr>
      <a:lvl3pPr marL="1143000" indent="-228600" algn="l" defTabSz="457200" rtl="0" fontAlgn="base">
        <a:lnSpc>
          <a:spcPts val="2800"/>
        </a:lnSpc>
        <a:spcBef>
          <a:spcPct val="0"/>
        </a:spcBef>
        <a:spcAft>
          <a:spcPts val="850"/>
        </a:spcAft>
        <a:buClr>
          <a:srgbClr val="000000"/>
        </a:buClr>
        <a:buSzPct val="100000"/>
        <a:buFont typeface="Times New Roman" pitchFamily="18" charset="0"/>
        <a:defRPr sz="2000">
          <a:solidFill>
            <a:srgbClr val="000000"/>
          </a:solidFill>
          <a:latin typeface="+mj-lt"/>
          <a:cs typeface="+mn-cs"/>
        </a:defRPr>
      </a:lvl3pPr>
      <a:lvl4pPr marL="1600200" indent="-228600" algn="l" defTabSz="457200" rtl="0" fontAlgn="base">
        <a:lnSpc>
          <a:spcPts val="2800"/>
        </a:lnSpc>
        <a:spcBef>
          <a:spcPct val="0"/>
        </a:spcBef>
        <a:spcAft>
          <a:spcPts val="575"/>
        </a:spcAft>
        <a:buClr>
          <a:srgbClr val="000000"/>
        </a:buClr>
        <a:buSzPct val="100000"/>
        <a:buFont typeface="Times New Roman" pitchFamily="18" charset="0"/>
        <a:defRPr sz="2000">
          <a:solidFill>
            <a:srgbClr val="000000"/>
          </a:solidFill>
          <a:latin typeface="+mj-lt"/>
          <a:cs typeface="+mn-cs"/>
        </a:defRPr>
      </a:lvl4pPr>
      <a:lvl5pPr marL="2057400" indent="-228600" algn="l" defTabSz="457200" rtl="0" fontAlgn="base">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5pPr>
      <a:lvl6pPr marL="2514600" indent="-228600" algn="l" defTabSz="457200" rtl="0" fontAlgn="base">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6pPr>
      <a:lvl7pPr marL="2971800" indent="-228600" algn="l" defTabSz="457200" rtl="0" fontAlgn="base">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7pPr>
      <a:lvl8pPr marL="3429000" indent="-228600" algn="l" defTabSz="457200" rtl="0" fontAlgn="base">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8pPr>
      <a:lvl9pPr marL="3886200" indent="-228600" algn="l" defTabSz="457200" rtl="0" fontAlgn="base">
        <a:lnSpc>
          <a:spcPts val="2800"/>
        </a:lnSpc>
        <a:spcBef>
          <a:spcPct val="0"/>
        </a:spcBef>
        <a:spcAft>
          <a:spcPts val="288"/>
        </a:spcAft>
        <a:buClr>
          <a:srgbClr val="000000"/>
        </a:buClr>
        <a:buSzPct val="100000"/>
        <a:buFont typeface="Times New Roman" pitchFamily="18" charset="0"/>
        <a:defRPr sz="2000">
          <a:solidFill>
            <a:srgbClr val="000000"/>
          </a:solidFill>
          <a:latin typeface="+mj-lt"/>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620838" y="3679825"/>
            <a:ext cx="3311525" cy="1154113"/>
          </a:xfrm>
          <a:prstGeom prst="rect">
            <a:avLst/>
          </a:prstGeom>
          <a:noFill/>
          <a:ln w="9525">
            <a:noFill/>
            <a:round/>
            <a:headEnd/>
            <a:tailEnd/>
          </a:ln>
          <a:effectLst/>
        </p:spPr>
        <p:txBody>
          <a:bodyPr wrap="none" anchor="ctr"/>
          <a:lstStyle/>
          <a:p>
            <a:endParaRPr lang="nl-NL"/>
          </a:p>
        </p:txBody>
      </p:sp>
      <p:sp>
        <p:nvSpPr>
          <p:cNvPr id="5123" name="Text Box 3"/>
          <p:cNvSpPr txBox="1">
            <a:spLocks noChangeArrowheads="1"/>
          </p:cNvSpPr>
          <p:nvPr/>
        </p:nvSpPr>
        <p:spPr bwMode="auto">
          <a:xfrm>
            <a:off x="1619250" y="4745038"/>
            <a:ext cx="2133600" cy="365125"/>
          </a:xfrm>
          <a:prstGeom prst="rect">
            <a:avLst/>
          </a:prstGeom>
          <a:noFill/>
          <a:ln w="9525">
            <a:noFill/>
            <a:round/>
            <a:headEnd/>
            <a:tailEnd/>
          </a:ln>
          <a:effectLst/>
        </p:spPr>
        <p:txBody>
          <a:bodyPr wrap="none" anchor="ctr"/>
          <a:lstStyle/>
          <a:p>
            <a:endParaRPr lang="nl-NL"/>
          </a:p>
        </p:txBody>
      </p:sp>
      <p:sp>
        <p:nvSpPr>
          <p:cNvPr id="2" name="Titel 1"/>
          <p:cNvSpPr>
            <a:spLocks noGrp="1"/>
          </p:cNvSpPr>
          <p:nvPr>
            <p:ph type="title"/>
          </p:nvPr>
        </p:nvSpPr>
        <p:spPr>
          <a:xfrm>
            <a:off x="541140" y="2204243"/>
            <a:ext cx="4391223" cy="2951163"/>
          </a:xfrm>
        </p:spPr>
        <p:txBody>
          <a:bodyPr/>
          <a:lstStyle/>
          <a:p>
            <a:r>
              <a:rPr lang="nl-NL" sz="4800" dirty="0"/>
              <a:t>Reken sommen medicatie</a:t>
            </a:r>
          </a:p>
        </p:txBody>
      </p:sp>
      <p:pic>
        <p:nvPicPr>
          <p:cNvPr id="3" name="Afbeelding 2"/>
          <p:cNvPicPr>
            <a:picLocks noChangeAspect="1"/>
          </p:cNvPicPr>
          <p:nvPr/>
        </p:nvPicPr>
        <p:blipFill>
          <a:blip r:embed="rId3"/>
          <a:stretch>
            <a:fillRect/>
          </a:stretch>
        </p:blipFill>
        <p:spPr>
          <a:xfrm>
            <a:off x="1619250" y="3892550"/>
            <a:ext cx="3657600" cy="2407024"/>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p:cNvPicPr>
            <a:picLocks noChangeAspect="1"/>
          </p:cNvPicPr>
          <p:nvPr/>
        </p:nvPicPr>
        <p:blipFill>
          <a:blip r:embed="rId2"/>
          <a:stretch>
            <a:fillRect/>
          </a:stretch>
        </p:blipFill>
        <p:spPr>
          <a:xfrm>
            <a:off x="658124" y="330994"/>
            <a:ext cx="5901636" cy="3025998"/>
          </a:xfrm>
          <a:prstGeom prst="rect">
            <a:avLst/>
          </a:prstGeom>
        </p:spPr>
      </p:pic>
      <p:sp>
        <p:nvSpPr>
          <p:cNvPr id="6" name="Ondertitel 5"/>
          <p:cNvSpPr>
            <a:spLocks noGrp="1"/>
          </p:cNvSpPr>
          <p:nvPr>
            <p:ph type="subTitle" idx="1"/>
          </p:nvPr>
        </p:nvSpPr>
        <p:spPr>
          <a:xfrm>
            <a:off x="1371600" y="3068960"/>
            <a:ext cx="6400800" cy="2569840"/>
          </a:xfrm>
        </p:spPr>
        <p:txBody>
          <a:bodyPr/>
          <a:lstStyle/>
          <a:p>
            <a:endParaRPr lang="nl-NL" b="1" dirty="0"/>
          </a:p>
          <a:p>
            <a:endParaRPr lang="nl-NL" b="1" dirty="0"/>
          </a:p>
          <a:p>
            <a:r>
              <a:rPr lang="nl-NL" b="1" dirty="0" err="1"/>
              <a:t>Dhr</a:t>
            </a:r>
            <a:r>
              <a:rPr lang="nl-NL" b="1" dirty="0"/>
              <a:t> de Boer krijgt 2x </a:t>
            </a:r>
            <a:r>
              <a:rPr lang="nl-NL" b="1" dirty="0" err="1"/>
              <a:t>dgs</a:t>
            </a:r>
            <a:r>
              <a:rPr lang="nl-NL" b="1" dirty="0"/>
              <a:t> 15mg diazepam</a:t>
            </a:r>
          </a:p>
          <a:p>
            <a:r>
              <a:rPr lang="nl-NL" dirty="0"/>
              <a:t>Hij heeft een doosje met </a:t>
            </a:r>
            <a:r>
              <a:rPr lang="nl-NL" b="1" dirty="0"/>
              <a:t>30 tabletten die per stuk 10mg bevatten</a:t>
            </a:r>
            <a:r>
              <a:rPr lang="nl-NL" dirty="0"/>
              <a:t> (de tabletten zijn </a:t>
            </a:r>
            <a:r>
              <a:rPr lang="nl-NL" dirty="0" smtClean="0"/>
              <a:t>halveer baar)</a:t>
            </a:r>
            <a:endParaRPr lang="nl-NL" dirty="0"/>
          </a:p>
          <a:p>
            <a:r>
              <a:rPr lang="nl-NL" dirty="0"/>
              <a:t>Voor hoeveel dagen heeft </a:t>
            </a:r>
            <a:r>
              <a:rPr lang="nl-NL" dirty="0" err="1"/>
              <a:t>dhr</a:t>
            </a:r>
            <a:r>
              <a:rPr lang="nl-NL" dirty="0"/>
              <a:t> nog tabletten?</a:t>
            </a:r>
          </a:p>
          <a:p>
            <a:endParaRPr lang="nl-NL" dirty="0"/>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1457999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75656" y="116632"/>
            <a:ext cx="6802438" cy="717550"/>
          </a:xfrm>
        </p:spPr>
        <p:txBody>
          <a:bodyPr/>
          <a:lstStyle/>
          <a:p>
            <a:endParaRPr lang="nl-NL" dirty="0"/>
          </a:p>
        </p:txBody>
      </p:sp>
      <p:sp>
        <p:nvSpPr>
          <p:cNvPr id="3" name="Tijdelijke aanduiding voor inhoud 2"/>
          <p:cNvSpPr>
            <a:spLocks noGrp="1"/>
          </p:cNvSpPr>
          <p:nvPr>
            <p:ph idx="1"/>
          </p:nvPr>
        </p:nvSpPr>
        <p:spPr>
          <a:xfrm>
            <a:off x="457200" y="1628800"/>
            <a:ext cx="8228013" cy="4500538"/>
          </a:xfrm>
        </p:spPr>
        <p:txBody>
          <a:bodyPr/>
          <a:lstStyle/>
          <a:p>
            <a:r>
              <a:rPr lang="nl-NL" dirty="0"/>
              <a:t>Per 24 uur uitrekenen = </a:t>
            </a:r>
          </a:p>
          <a:p>
            <a:r>
              <a:rPr lang="nl-NL" dirty="0"/>
              <a:t>Dagelijks 2x15mg=30mg</a:t>
            </a:r>
          </a:p>
          <a:p>
            <a:endParaRPr lang="nl-NL" dirty="0"/>
          </a:p>
          <a:p>
            <a:r>
              <a:rPr lang="nl-NL" dirty="0"/>
              <a:t>1 tablet is 10mg…..30mg=3 tabletten per dag</a:t>
            </a:r>
          </a:p>
          <a:p>
            <a:endParaRPr lang="nl-NL" dirty="0"/>
          </a:p>
          <a:p>
            <a:r>
              <a:rPr lang="nl-NL" dirty="0"/>
              <a:t>Doosje bevat 30 tabletten</a:t>
            </a:r>
          </a:p>
          <a:p>
            <a:r>
              <a:rPr lang="nl-NL" dirty="0"/>
              <a:t>30 tabletten : 3 tabletten per dag= 10 dagen</a:t>
            </a:r>
          </a:p>
          <a:p>
            <a:endParaRPr lang="nl-NL" dirty="0"/>
          </a:p>
          <a:p>
            <a:endParaRPr lang="nl-NL" dirty="0"/>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8869749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a:picLocks noChangeAspect="1"/>
          </p:cNvPicPr>
          <p:nvPr/>
        </p:nvPicPr>
        <p:blipFill>
          <a:blip r:embed="rId2"/>
          <a:stretch>
            <a:fillRect/>
          </a:stretch>
        </p:blipFill>
        <p:spPr>
          <a:xfrm>
            <a:off x="1428538" y="463621"/>
            <a:ext cx="5015669" cy="3756910"/>
          </a:xfrm>
          <a:prstGeom prst="rect">
            <a:avLst/>
          </a:prstGeom>
        </p:spPr>
      </p:pic>
      <p:sp>
        <p:nvSpPr>
          <p:cNvPr id="2" name="Titel 1"/>
          <p:cNvSpPr>
            <a:spLocks noGrp="1"/>
          </p:cNvSpPr>
          <p:nvPr>
            <p:ph type="title"/>
          </p:nvPr>
        </p:nvSpPr>
        <p:spPr>
          <a:xfrm flipV="1">
            <a:off x="1043608" y="463621"/>
            <a:ext cx="6802438" cy="85059"/>
          </a:xfrm>
        </p:spPr>
        <p:txBody>
          <a:bodyPr/>
          <a:lstStyle/>
          <a:p>
            <a:endParaRPr lang="nl-NL" dirty="0"/>
          </a:p>
        </p:txBody>
      </p:sp>
      <p:sp>
        <p:nvSpPr>
          <p:cNvPr id="3" name="Tijdelijke aanduiding voor inhoud 2"/>
          <p:cNvSpPr>
            <a:spLocks noGrp="1"/>
          </p:cNvSpPr>
          <p:nvPr>
            <p:ph idx="1"/>
          </p:nvPr>
        </p:nvSpPr>
        <p:spPr>
          <a:xfrm>
            <a:off x="457200" y="3356992"/>
            <a:ext cx="8228013" cy="2772346"/>
          </a:xfrm>
        </p:spPr>
        <p:txBody>
          <a:bodyPr/>
          <a:lstStyle/>
          <a:p>
            <a:endParaRPr lang="nl-NL" b="1" dirty="0"/>
          </a:p>
          <a:p>
            <a:endParaRPr lang="nl-NL" b="1" dirty="0"/>
          </a:p>
          <a:p>
            <a:r>
              <a:rPr lang="nl-NL" b="1" dirty="0" err="1"/>
              <a:t>Mw</a:t>
            </a:r>
            <a:r>
              <a:rPr lang="nl-NL" b="1" dirty="0"/>
              <a:t> Pil krijgt om de 8 uur, 30mg </a:t>
            </a:r>
            <a:r>
              <a:rPr lang="nl-NL" b="1" dirty="0" err="1"/>
              <a:t>dormicum</a:t>
            </a:r>
            <a:r>
              <a:rPr lang="nl-NL" b="1" dirty="0"/>
              <a:t> </a:t>
            </a:r>
          </a:p>
          <a:p>
            <a:r>
              <a:rPr lang="nl-NL" dirty="0"/>
              <a:t>Hoeveel tabletten krijgt </a:t>
            </a:r>
            <a:r>
              <a:rPr lang="nl-NL" dirty="0" err="1"/>
              <a:t>Mw</a:t>
            </a:r>
            <a:r>
              <a:rPr lang="nl-NL" dirty="0"/>
              <a:t> per dag?</a:t>
            </a:r>
          </a:p>
          <a:p>
            <a:r>
              <a:rPr lang="nl-NL" dirty="0"/>
              <a:t>Hoeveel mg krijgt </a:t>
            </a:r>
            <a:r>
              <a:rPr lang="nl-NL" dirty="0" err="1"/>
              <a:t>Mw</a:t>
            </a:r>
            <a:r>
              <a:rPr lang="nl-NL" dirty="0"/>
              <a:t> per dag?</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3536220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476672"/>
            <a:ext cx="6802438" cy="717550"/>
          </a:xfrm>
        </p:spPr>
        <p:txBody>
          <a:bodyPr/>
          <a:lstStyle/>
          <a:p>
            <a:endParaRPr lang="nl-NL" dirty="0"/>
          </a:p>
        </p:txBody>
      </p:sp>
      <p:sp>
        <p:nvSpPr>
          <p:cNvPr id="3" name="Tijdelijke aanduiding voor inhoud 2"/>
          <p:cNvSpPr>
            <a:spLocks noGrp="1"/>
          </p:cNvSpPr>
          <p:nvPr>
            <p:ph idx="1"/>
          </p:nvPr>
        </p:nvSpPr>
        <p:spPr>
          <a:xfrm>
            <a:off x="457200" y="1412776"/>
            <a:ext cx="8228013" cy="4716562"/>
          </a:xfrm>
        </p:spPr>
        <p:txBody>
          <a:bodyPr/>
          <a:lstStyle/>
          <a:p>
            <a:r>
              <a:rPr lang="nl-NL" dirty="0"/>
              <a:t>Voorschrift  30mg</a:t>
            </a:r>
          </a:p>
          <a:p>
            <a:r>
              <a:rPr lang="nl-NL" dirty="0"/>
              <a:t>     --------                             = 2 tabletten</a:t>
            </a:r>
          </a:p>
          <a:p>
            <a:r>
              <a:rPr lang="nl-NL" dirty="0"/>
              <a:t>Aanwezig 15mg per 1 tablet</a:t>
            </a:r>
          </a:p>
          <a:p>
            <a:endParaRPr lang="nl-NL" dirty="0"/>
          </a:p>
          <a:p>
            <a:r>
              <a:rPr lang="nl-NL" dirty="0"/>
              <a:t>24 uur : 8 uur= 3x per dag medicatie </a:t>
            </a:r>
          </a:p>
          <a:p>
            <a:r>
              <a:rPr lang="nl-NL" dirty="0"/>
              <a:t>3x per dag medicatie x 2 tabletten = 6 tabletten per dag</a:t>
            </a:r>
          </a:p>
          <a:p>
            <a:endParaRPr lang="nl-NL" dirty="0"/>
          </a:p>
          <a:p>
            <a:r>
              <a:rPr lang="nl-NL" dirty="0"/>
              <a:t>6 tabletten x 15 mg = 90 mg per dag</a:t>
            </a:r>
          </a:p>
          <a:p>
            <a:endParaRPr lang="nl-NL" dirty="0"/>
          </a:p>
          <a:p>
            <a:endParaRPr lang="nl-NL" dirty="0"/>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3441782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323528" y="2130425"/>
            <a:ext cx="8134672" cy="3890863"/>
          </a:xfrm>
        </p:spPr>
        <p:txBody>
          <a:bodyPr/>
          <a:lstStyle/>
          <a:p>
            <a:r>
              <a:rPr lang="nl-NL" dirty="0"/>
              <a:t/>
            </a:r>
            <a:br>
              <a:rPr lang="nl-NL" dirty="0"/>
            </a:br>
            <a:r>
              <a:rPr lang="nl-NL" dirty="0"/>
              <a:t/>
            </a:r>
            <a:br>
              <a:rPr lang="nl-NL" dirty="0"/>
            </a:br>
            <a:r>
              <a:rPr lang="nl-NL" dirty="0"/>
              <a:t/>
            </a:r>
            <a:br>
              <a:rPr lang="nl-NL" dirty="0"/>
            </a:br>
            <a:r>
              <a:rPr lang="nl-NL" sz="2000" dirty="0"/>
              <a:t>Anja heeft het volgende medicatievoorschrift gekregen: </a:t>
            </a:r>
            <a:br>
              <a:rPr lang="nl-NL" sz="2000" dirty="0"/>
            </a:br>
            <a:r>
              <a:rPr lang="nl-NL" sz="2000" dirty="0"/>
              <a:t>Dagelijks </a:t>
            </a:r>
            <a:r>
              <a:rPr lang="nl-NL" sz="2000" b="1" dirty="0"/>
              <a:t>1,5 ml /kg</a:t>
            </a:r>
            <a:r>
              <a:rPr lang="nl-NL" sz="2000" dirty="0"/>
              <a:t>;  in </a:t>
            </a:r>
            <a:r>
              <a:rPr lang="nl-NL" sz="2000" b="1" dirty="0"/>
              <a:t>5</a:t>
            </a:r>
            <a:r>
              <a:rPr lang="nl-NL" sz="2000" dirty="0"/>
              <a:t> gelijke doses toedienen. </a:t>
            </a:r>
            <a:br>
              <a:rPr lang="nl-NL" sz="2000" dirty="0"/>
            </a:br>
            <a:r>
              <a:rPr lang="nl-NL" sz="2000" dirty="0"/>
              <a:t>Anja weegt </a:t>
            </a:r>
            <a:r>
              <a:rPr lang="nl-NL" sz="2000" b="1" dirty="0"/>
              <a:t>40 kg</a:t>
            </a:r>
            <a:r>
              <a:rPr lang="nl-NL" sz="2000" dirty="0"/>
              <a:t>.</a:t>
            </a:r>
            <a:br>
              <a:rPr lang="nl-NL" sz="2000" dirty="0"/>
            </a:br>
            <a:r>
              <a:rPr lang="nl-NL" sz="2000" dirty="0"/>
              <a:t>Hoeveel ml moet Anja per keer toegediend krijgen?</a:t>
            </a:r>
            <a:br>
              <a:rPr lang="nl-NL" sz="2000" dirty="0"/>
            </a:br>
            <a:endParaRPr lang="nl-NL" dirty="0"/>
          </a:p>
        </p:txBody>
      </p:sp>
      <p:sp>
        <p:nvSpPr>
          <p:cNvPr id="6" name="Ondertitel 5"/>
          <p:cNvSpPr>
            <a:spLocks noGrp="1"/>
          </p:cNvSpPr>
          <p:nvPr>
            <p:ph type="subTitle" idx="1"/>
          </p:nvPr>
        </p:nvSpPr>
        <p:spPr>
          <a:xfrm flipV="1">
            <a:off x="1371600" y="2130424"/>
            <a:ext cx="6400800" cy="204787"/>
          </a:xfrm>
        </p:spPr>
        <p:txBody>
          <a:bodyPr/>
          <a:lstStyle/>
          <a:p>
            <a:endParaRPr lang="nl-NL" dirty="0"/>
          </a:p>
        </p:txBody>
      </p:sp>
      <p:sp>
        <p:nvSpPr>
          <p:cNvPr id="4" name="Tijdelijke aanduiding voor datum 3"/>
          <p:cNvSpPr>
            <a:spLocks noGrp="1"/>
          </p:cNvSpPr>
          <p:nvPr>
            <p:ph type="dt" idx="10"/>
          </p:nvPr>
        </p:nvSpPr>
        <p:spPr/>
        <p:txBody>
          <a:bodyPr/>
          <a:lstStyle/>
          <a:p>
            <a:r>
              <a:rPr lang="en-US"/>
              <a:t>10/10/11</a:t>
            </a:r>
          </a:p>
        </p:txBody>
      </p:sp>
      <p:pic>
        <p:nvPicPr>
          <p:cNvPr id="1026" name="Picture 2" descr="Afbeeldingsresultaat voor 1,5mg/ml siroo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0"/>
            <a:ext cx="3477593" cy="34775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519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lstStyle/>
          <a:p>
            <a:endParaRPr lang="nl-NL" dirty="0"/>
          </a:p>
        </p:txBody>
      </p:sp>
      <p:sp>
        <p:nvSpPr>
          <p:cNvPr id="6" name="Ondertitel 5"/>
          <p:cNvSpPr>
            <a:spLocks noGrp="1"/>
          </p:cNvSpPr>
          <p:nvPr>
            <p:ph type="subTitle" idx="1"/>
          </p:nvPr>
        </p:nvSpPr>
        <p:spPr>
          <a:xfrm>
            <a:off x="457200" y="1079218"/>
            <a:ext cx="7059216" cy="2925846"/>
          </a:xfrm>
        </p:spPr>
        <p:txBody>
          <a:bodyPr/>
          <a:lstStyle/>
          <a:p>
            <a:r>
              <a:rPr lang="nl-NL" dirty="0"/>
              <a:t>1,5ml x 40kg = 60 ml</a:t>
            </a:r>
          </a:p>
          <a:p>
            <a:r>
              <a:rPr lang="nl-NL" dirty="0"/>
              <a:t>60ml per dag : 5 (dosessen) = 12 ml per keer</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36894842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611560" y="1196752"/>
            <a:ext cx="7772400" cy="1470025"/>
          </a:xfrm>
        </p:spPr>
        <p:txBody>
          <a:bodyPr/>
          <a:lstStyle/>
          <a:p>
            <a:r>
              <a:rPr lang="nl-NL" dirty="0"/>
              <a:t/>
            </a:r>
            <a:br>
              <a:rPr lang="nl-NL" dirty="0"/>
            </a:br>
            <a:r>
              <a:rPr lang="nl-NL" dirty="0"/>
              <a:t/>
            </a:r>
            <a:br>
              <a:rPr lang="nl-NL" dirty="0"/>
            </a:br>
            <a:r>
              <a:rPr lang="nl-NL" dirty="0"/>
              <a:t/>
            </a:r>
            <a:br>
              <a:rPr lang="nl-NL" dirty="0"/>
            </a:br>
            <a:r>
              <a:rPr lang="nl-NL" dirty="0"/>
              <a:t/>
            </a:r>
            <a:br>
              <a:rPr lang="nl-NL" dirty="0"/>
            </a:br>
            <a:r>
              <a:rPr lang="nl-NL" dirty="0"/>
              <a:t>Dieuwke heeft een </a:t>
            </a:r>
            <a:r>
              <a:rPr lang="nl-NL" b="1" dirty="0"/>
              <a:t>8 daagse </a:t>
            </a:r>
            <a:r>
              <a:rPr lang="nl-NL" dirty="0"/>
              <a:t>kuur voorgeschreven gekregen. </a:t>
            </a:r>
            <a:br>
              <a:rPr lang="nl-NL" dirty="0"/>
            </a:br>
            <a:r>
              <a:rPr lang="nl-NL" dirty="0"/>
              <a:t>De </a:t>
            </a:r>
            <a:r>
              <a:rPr lang="nl-NL" b="1" dirty="0"/>
              <a:t>eerste dag </a:t>
            </a:r>
            <a:r>
              <a:rPr lang="nl-NL" dirty="0"/>
              <a:t>moet ze </a:t>
            </a:r>
            <a:r>
              <a:rPr lang="nl-NL" b="1" dirty="0"/>
              <a:t>400 mg </a:t>
            </a:r>
            <a:r>
              <a:rPr lang="nl-NL" dirty="0"/>
              <a:t>nemen, de volgende dagen </a:t>
            </a:r>
            <a:r>
              <a:rPr lang="nl-NL" b="1" dirty="0"/>
              <a:t>200 mg </a:t>
            </a:r>
            <a:r>
              <a:rPr lang="nl-NL" dirty="0"/>
              <a:t>per dag. Aanwezig zijn tabletten van </a:t>
            </a:r>
            <a:r>
              <a:rPr lang="nl-NL" b="1" dirty="0"/>
              <a:t>100 mg</a:t>
            </a:r>
            <a:r>
              <a:rPr lang="nl-NL" dirty="0"/>
              <a:t>.</a:t>
            </a:r>
            <a:br>
              <a:rPr lang="nl-NL" dirty="0"/>
            </a:br>
            <a:r>
              <a:rPr lang="nl-NL" dirty="0"/>
              <a:t> Hoeveel tabletten moet Dieuwke in totaal toegediend krijgen? </a:t>
            </a:r>
            <a:br>
              <a:rPr lang="nl-NL" dirty="0"/>
            </a:br>
            <a:endParaRPr lang="nl-NL" dirty="0"/>
          </a:p>
        </p:txBody>
      </p:sp>
      <p:sp>
        <p:nvSpPr>
          <p:cNvPr id="6" name="Ondertitel 5"/>
          <p:cNvSpPr>
            <a:spLocks noGrp="1"/>
          </p:cNvSpPr>
          <p:nvPr>
            <p:ph type="subTitle" idx="1"/>
          </p:nvPr>
        </p:nvSpPr>
        <p:spPr>
          <a:xfrm>
            <a:off x="611560" y="6021288"/>
            <a:ext cx="7704856" cy="335062"/>
          </a:xfrm>
        </p:spPr>
        <p:txBody>
          <a:bodyPr/>
          <a:lstStyle/>
          <a:p>
            <a:endParaRPr lang="nl-NL" dirty="0"/>
          </a:p>
        </p:txBody>
      </p:sp>
      <p:sp>
        <p:nvSpPr>
          <p:cNvPr id="4" name="Tijdelijke aanduiding voor datum 3"/>
          <p:cNvSpPr>
            <a:spLocks noGrp="1"/>
          </p:cNvSpPr>
          <p:nvPr>
            <p:ph type="dt" idx="10"/>
          </p:nvPr>
        </p:nvSpPr>
        <p:spPr/>
        <p:txBody>
          <a:bodyPr/>
          <a:lstStyle/>
          <a:p>
            <a:r>
              <a:rPr lang="en-US"/>
              <a:t>10/10/11</a:t>
            </a:r>
          </a:p>
        </p:txBody>
      </p:sp>
      <p:pic>
        <p:nvPicPr>
          <p:cNvPr id="7" name="Afbeelding 6"/>
          <p:cNvPicPr>
            <a:picLocks noChangeAspect="1"/>
          </p:cNvPicPr>
          <p:nvPr/>
        </p:nvPicPr>
        <p:blipFill>
          <a:blip r:embed="rId2"/>
          <a:stretch>
            <a:fillRect/>
          </a:stretch>
        </p:blipFill>
        <p:spPr>
          <a:xfrm>
            <a:off x="1058192" y="439514"/>
            <a:ext cx="5314008" cy="2227263"/>
          </a:xfrm>
          <a:prstGeom prst="rect">
            <a:avLst/>
          </a:prstGeom>
        </p:spPr>
      </p:pic>
    </p:spTree>
    <p:extLst>
      <p:ext uri="{BB962C8B-B14F-4D97-AF65-F5344CB8AC3E}">
        <p14:creationId xmlns:p14="http://schemas.microsoft.com/office/powerpoint/2010/main" val="2798211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685800" y="1412777"/>
            <a:ext cx="7772400" cy="2187674"/>
          </a:xfrm>
        </p:spPr>
        <p:txBody>
          <a:bodyPr/>
          <a:lstStyle/>
          <a:p>
            <a:r>
              <a:rPr lang="nl-NL" dirty="0"/>
              <a:t>Nodig: 400mg (eerste dag) + 1400  (7 dagen) = 1800 mg totaal van de kuur</a:t>
            </a:r>
            <a:br>
              <a:rPr lang="nl-NL" dirty="0"/>
            </a:br>
            <a:r>
              <a:rPr lang="nl-NL" dirty="0"/>
              <a:t>Aanwezig: 100 mg per tablet</a:t>
            </a:r>
            <a:br>
              <a:rPr lang="nl-NL" dirty="0"/>
            </a:br>
            <a:r>
              <a:rPr lang="nl-NL" dirty="0"/>
              <a:t/>
            </a:r>
            <a:br>
              <a:rPr lang="nl-NL" dirty="0"/>
            </a:br>
            <a:r>
              <a:rPr lang="nl-NL" dirty="0"/>
              <a:t>voorschrift  1800mg</a:t>
            </a:r>
            <a:br>
              <a:rPr lang="nl-NL" dirty="0"/>
            </a:br>
            <a:r>
              <a:rPr lang="nl-NL" dirty="0"/>
              <a:t>   --------------------         = 18 tabletten</a:t>
            </a:r>
            <a:br>
              <a:rPr lang="nl-NL" dirty="0"/>
            </a:br>
            <a:r>
              <a:rPr lang="nl-NL" dirty="0"/>
              <a:t>aanwezig 100mg</a:t>
            </a:r>
          </a:p>
        </p:txBody>
      </p:sp>
      <p:sp>
        <p:nvSpPr>
          <p:cNvPr id="6" name="Ondertitel 5"/>
          <p:cNvSpPr>
            <a:spLocks noGrp="1"/>
          </p:cNvSpPr>
          <p:nvPr>
            <p:ph type="subTitle" idx="1"/>
          </p:nvPr>
        </p:nvSpPr>
        <p:spPr>
          <a:xfrm>
            <a:off x="1371600" y="5589240"/>
            <a:ext cx="6400800" cy="49560"/>
          </a:xfrm>
        </p:spPr>
        <p:txBody>
          <a:bodyPr/>
          <a:lstStyle/>
          <a:p>
            <a:endParaRPr lang="nl-NL" dirty="0"/>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3002313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95536" y="908720"/>
            <a:ext cx="7776863" cy="5436232"/>
          </a:xfrm>
          <a:prstGeom prst="rect">
            <a:avLst/>
          </a:prstGeom>
        </p:spPr>
        <p:txBody>
          <a:bodyPr wrap="square" anchor="t">
            <a:spAutoFit/>
          </a:bodyPr>
          <a:lstStyle/>
          <a:p>
            <a:pPr>
              <a:lnSpc>
                <a:spcPct val="107000"/>
              </a:lnSpc>
              <a:spcAft>
                <a:spcPts val="800"/>
              </a:spcAft>
            </a:pPr>
            <a:r>
              <a:rPr lang="nl-NL" sz="2800" b="1" u="sng" dirty="0">
                <a:latin typeface="Calibri" panose="020F0502020204030204" pitchFamily="34" charset="0"/>
                <a:ea typeface="Calibri" panose="020F0502020204030204" pitchFamily="34" charset="0"/>
                <a:cs typeface="Times New Roman" panose="02020603050405020304" pitchFamily="18" charset="0"/>
              </a:rPr>
              <a:t>Uitrekenen van aantal ml / mg</a:t>
            </a:r>
          </a:p>
          <a:p>
            <a:pPr>
              <a:lnSpc>
                <a:spcPct val="107000"/>
              </a:lnSpc>
              <a:spcAft>
                <a:spcPts val="800"/>
              </a:spcAft>
            </a:pPr>
            <a:endParaRPr lang="nl-NL"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latin typeface="Calibri" panose="020F0502020204030204" pitchFamily="34" charset="0"/>
                <a:ea typeface="Calibri" panose="020F0502020204030204" pitchFamily="34" charset="0"/>
                <a:cs typeface="Times New Roman" panose="02020603050405020304" pitchFamily="18" charset="0"/>
              </a:rPr>
              <a:t>Voorschrift</a:t>
            </a:r>
          </a:p>
          <a:p>
            <a:pPr>
              <a:lnSpc>
                <a:spcPct val="107000"/>
              </a:lnSpc>
              <a:spcAft>
                <a:spcPts val="800"/>
              </a:spcAft>
            </a:pPr>
            <a:r>
              <a:rPr lang="nl-NL" sz="2000" dirty="0">
                <a:latin typeface="Calibri" panose="020F0502020204030204" pitchFamily="34" charset="0"/>
                <a:ea typeface="Calibri" panose="020F0502020204030204" pitchFamily="34" charset="0"/>
                <a:cs typeface="Times New Roman" panose="02020603050405020304" pitchFamily="18" charset="0"/>
              </a:rPr>
              <a:t>    -------                                                </a:t>
            </a:r>
            <a:r>
              <a:rPr lang="nl-NL" sz="2000" dirty="0" smtClean="0">
                <a:latin typeface="Calibri" panose="020F0502020204030204" pitchFamily="34" charset="0"/>
                <a:ea typeface="Calibri" panose="020F0502020204030204" pitchFamily="34" charset="0"/>
                <a:cs typeface="Times New Roman" panose="02020603050405020304" pitchFamily="18" charset="0"/>
              </a:rPr>
              <a:t>                 = </a:t>
            </a:r>
            <a:r>
              <a:rPr lang="nl-NL" sz="2000" dirty="0">
                <a:latin typeface="Calibri" panose="020F0502020204030204" pitchFamily="34" charset="0"/>
                <a:ea typeface="Calibri" panose="020F0502020204030204" pitchFamily="34" charset="0"/>
                <a:cs typeface="Times New Roman" panose="02020603050405020304" pitchFamily="18" charset="0"/>
              </a:rPr>
              <a:t>aantal tabletten of ML </a:t>
            </a:r>
          </a:p>
          <a:p>
            <a:pPr>
              <a:lnSpc>
                <a:spcPct val="107000"/>
              </a:lnSpc>
              <a:spcAft>
                <a:spcPts val="800"/>
              </a:spcAft>
            </a:pPr>
            <a:r>
              <a:rPr lang="nl-NL" sz="2000" dirty="0" smtClean="0">
                <a:latin typeface="Calibri" panose="020F0502020204030204" pitchFamily="34" charset="0"/>
                <a:ea typeface="Calibri" panose="020F0502020204030204" pitchFamily="34" charset="0"/>
                <a:cs typeface="Times New Roman" panose="02020603050405020304" pitchFamily="18" charset="0"/>
              </a:rPr>
              <a:t>Aanwezige mg,  </a:t>
            </a:r>
            <a:r>
              <a:rPr lang="nl-NL" sz="2000" dirty="0">
                <a:latin typeface="Calibri" panose="020F0502020204030204" pitchFamily="34" charset="0"/>
                <a:ea typeface="Calibri" panose="020F0502020204030204" pitchFamily="34" charset="0"/>
                <a:cs typeface="Times New Roman" panose="02020603050405020304" pitchFamily="18" charset="0"/>
              </a:rPr>
              <a:t>per 1 tablet of per 1 ml </a:t>
            </a:r>
            <a:endParaRPr lang="nl-NL"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smtClean="0">
                <a:latin typeface="Calibri" panose="020F0502020204030204" pitchFamily="34" charset="0"/>
                <a:ea typeface="Calibri" panose="020F0502020204030204" pitchFamily="34" charset="0"/>
                <a:cs typeface="Times New Roman" panose="02020603050405020304" pitchFamily="18" charset="0"/>
              </a:rPr>
              <a:t>Aantal dagen bereken je door het aantal tabletten in voorraad te delen door het aantal tabletten per dag </a:t>
            </a:r>
            <a:r>
              <a:rPr lang="nl-NL" sz="2000" smtClean="0">
                <a:latin typeface="Calibri" panose="020F0502020204030204" pitchFamily="34" charset="0"/>
                <a:ea typeface="Calibri" panose="020F0502020204030204" pitchFamily="34" charset="0"/>
                <a:cs typeface="Times New Roman" panose="02020603050405020304" pitchFamily="18" charset="0"/>
              </a:rPr>
              <a:t>of keer</a:t>
            </a:r>
            <a:endParaRPr lang="nl-NL"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nl-NL"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6252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idx="10"/>
          </p:nvPr>
        </p:nvSpPr>
        <p:spPr/>
        <p:txBody>
          <a:bodyPr/>
          <a:lstStyle/>
          <a:p>
            <a:r>
              <a:rPr lang="en-US"/>
              <a:t>10/10/11</a:t>
            </a:r>
          </a:p>
        </p:txBody>
      </p:sp>
      <p:pic>
        <p:nvPicPr>
          <p:cNvPr id="5" name="Afbeelding 4"/>
          <p:cNvPicPr>
            <a:picLocks noChangeAspect="1"/>
          </p:cNvPicPr>
          <p:nvPr/>
        </p:nvPicPr>
        <p:blipFill>
          <a:blip r:embed="rId2"/>
          <a:stretch>
            <a:fillRect/>
          </a:stretch>
        </p:blipFill>
        <p:spPr>
          <a:xfrm>
            <a:off x="1690521" y="1101753"/>
            <a:ext cx="5762958" cy="4654493"/>
          </a:xfrm>
          <a:prstGeom prst="rect">
            <a:avLst/>
          </a:prstGeom>
        </p:spPr>
      </p:pic>
      <p:sp>
        <p:nvSpPr>
          <p:cNvPr id="2" name="Tekstvak 1"/>
          <p:cNvSpPr txBox="1"/>
          <p:nvPr/>
        </p:nvSpPr>
        <p:spPr>
          <a:xfrm>
            <a:off x="4788024" y="5721110"/>
            <a:ext cx="3441968" cy="607602"/>
          </a:xfrm>
          <a:prstGeom prst="rect">
            <a:avLst/>
          </a:prstGeom>
          <a:noFill/>
        </p:spPr>
        <p:txBody>
          <a:bodyPr wrap="none" rtlCol="0">
            <a:spAutoFit/>
          </a:bodyPr>
          <a:lstStyle/>
          <a:p>
            <a:r>
              <a:rPr lang="nl-NL" b="1" dirty="0" smtClean="0">
                <a:solidFill>
                  <a:srgbClr val="FF0000"/>
                </a:solidFill>
              </a:rPr>
              <a:t>Belangrijk: 1 gram is 1000 mg</a:t>
            </a:r>
          </a:p>
          <a:p>
            <a:r>
              <a:rPr lang="nl-NL" b="1" dirty="0">
                <a:solidFill>
                  <a:srgbClr val="FF0000"/>
                </a:solidFill>
              </a:rPr>
              <a:t> </a:t>
            </a:r>
            <a:r>
              <a:rPr lang="nl-NL" b="1" dirty="0" smtClean="0">
                <a:solidFill>
                  <a:srgbClr val="FF0000"/>
                </a:solidFill>
              </a:rPr>
              <a:t>                   1 mg is 1000 </a:t>
            </a:r>
            <a:r>
              <a:rPr lang="nl-NL" b="1" dirty="0" err="1" smtClean="0">
                <a:solidFill>
                  <a:srgbClr val="FF0000"/>
                </a:solidFill>
              </a:rPr>
              <a:t>mcg</a:t>
            </a:r>
            <a:endParaRPr lang="nl-NL" b="1" dirty="0">
              <a:solidFill>
                <a:srgbClr val="FF0000"/>
              </a:solidFill>
            </a:endParaRPr>
          </a:p>
        </p:txBody>
      </p:sp>
    </p:spTree>
    <p:extLst>
      <p:ext uri="{BB962C8B-B14F-4D97-AF65-F5344CB8AC3E}">
        <p14:creationId xmlns:p14="http://schemas.microsoft.com/office/powerpoint/2010/main" val="3084030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65138" y="476250"/>
            <a:ext cx="8229600" cy="1223963"/>
          </a:xfrm>
          <a:prstGeom prst="rect">
            <a:avLst/>
          </a:prstGeom>
          <a:noFill/>
          <a:ln w="9525">
            <a:noFill/>
            <a:round/>
            <a:headEnd/>
            <a:tailEnd/>
          </a:ln>
          <a:effectLst/>
        </p:spPr>
        <p:txBody>
          <a:bodyPr lIns="90000" tIns="45000" rIns="90000" bIns="45000"/>
          <a:lstStyle/>
          <a:p>
            <a:pPr hangingPunct="1">
              <a:lnSpc>
                <a:spcPts val="3988"/>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nl-NL" sz="3000" b="1">
                <a:solidFill>
                  <a:srgbClr val="FFFFFF"/>
                </a:solidFill>
                <a:latin typeface="Verdana" pitchFamily="34" charset="0"/>
              </a:rPr>
              <a:t>Van cliënt naar klant</a:t>
            </a:r>
          </a:p>
        </p:txBody>
      </p:sp>
      <p:sp>
        <p:nvSpPr>
          <p:cNvPr id="18436" name="Rectangle 4"/>
          <p:cNvSpPr>
            <a:spLocks noChangeArrowheads="1"/>
          </p:cNvSpPr>
          <p:nvPr/>
        </p:nvSpPr>
        <p:spPr bwMode="auto">
          <a:xfrm>
            <a:off x="323850" y="4941888"/>
            <a:ext cx="3046413" cy="1003300"/>
          </a:xfrm>
          <a:prstGeom prst="rect">
            <a:avLst/>
          </a:prstGeom>
          <a:noFill/>
          <a:ln w="9525">
            <a:noFill/>
            <a:round/>
            <a:headEnd/>
            <a:tailEnd/>
          </a:ln>
          <a:effectLst/>
        </p:spPr>
        <p:txBody>
          <a:bodyPr wrap="none" lIns="90000" tIns="45000" rIns="90000" bIns="45000">
            <a:spAutoFit/>
          </a:bodyPr>
          <a:lstStyle/>
          <a:p>
            <a:pPr hangingPunct="1">
              <a:lnSpc>
                <a:spcPct val="100000"/>
              </a:lnSpc>
              <a:tabLst>
                <a:tab pos="723900" algn="l"/>
                <a:tab pos="1447800" algn="l"/>
                <a:tab pos="2171700" algn="l"/>
                <a:tab pos="2895600" algn="l"/>
              </a:tabLst>
            </a:pPr>
            <a:r>
              <a:rPr lang="en-US" sz="2000">
                <a:solidFill>
                  <a:srgbClr val="FFFFFF"/>
                </a:solidFill>
                <a:latin typeface="Calibri" charset="0"/>
              </a:rPr>
              <a:t>Analyse van de leervraag</a:t>
            </a:r>
          </a:p>
          <a:p>
            <a:pPr hangingPunct="1">
              <a:lnSpc>
                <a:spcPct val="100000"/>
              </a:lnSpc>
              <a:tabLst>
                <a:tab pos="723900" algn="l"/>
                <a:tab pos="1447800" algn="l"/>
                <a:tab pos="2171700" algn="l"/>
                <a:tab pos="2895600" algn="l"/>
              </a:tabLst>
            </a:pPr>
            <a:r>
              <a:rPr lang="en-US" sz="2000">
                <a:solidFill>
                  <a:srgbClr val="FFFFFF"/>
                </a:solidFill>
                <a:latin typeface="Calibri" charset="0"/>
              </a:rPr>
              <a:t>Lespakket op maat</a:t>
            </a:r>
          </a:p>
          <a:p>
            <a:pPr hangingPunct="1">
              <a:lnSpc>
                <a:spcPct val="100000"/>
              </a:lnSpc>
              <a:tabLst>
                <a:tab pos="723900" algn="l"/>
                <a:tab pos="1447800" algn="l"/>
                <a:tab pos="2171700" algn="l"/>
                <a:tab pos="2895600" algn="l"/>
              </a:tabLst>
            </a:pPr>
            <a:r>
              <a:rPr lang="en-US" sz="2000">
                <a:solidFill>
                  <a:srgbClr val="FFFFFF"/>
                </a:solidFill>
                <a:latin typeface="Calibri" charset="0"/>
              </a:rPr>
              <a:t>Leren op de werkplek</a:t>
            </a:r>
          </a:p>
        </p:txBody>
      </p:sp>
      <p:pic>
        <p:nvPicPr>
          <p:cNvPr id="2" name="Afbeelding 1"/>
          <p:cNvPicPr>
            <a:picLocks noChangeAspect="1"/>
          </p:cNvPicPr>
          <p:nvPr/>
        </p:nvPicPr>
        <p:blipFill>
          <a:blip r:embed="rId3"/>
          <a:stretch>
            <a:fillRect/>
          </a:stretch>
        </p:blipFill>
        <p:spPr>
          <a:xfrm>
            <a:off x="1331640" y="908720"/>
            <a:ext cx="5904656" cy="2669470"/>
          </a:xfrm>
          <a:prstGeom prst="rect">
            <a:avLst/>
          </a:prstGeom>
        </p:spPr>
      </p:pic>
      <p:sp>
        <p:nvSpPr>
          <p:cNvPr id="4" name="Ondertitel 3"/>
          <p:cNvSpPr>
            <a:spLocks noGrp="1"/>
          </p:cNvSpPr>
          <p:nvPr>
            <p:ph type="subTitle" idx="1"/>
          </p:nvPr>
        </p:nvSpPr>
        <p:spPr/>
        <p:txBody>
          <a:bodyPr/>
          <a:lstStyle/>
          <a:p>
            <a:r>
              <a:rPr lang="nl-NL" b="1" dirty="0"/>
              <a:t>De arts schrijft 3x </a:t>
            </a:r>
            <a:r>
              <a:rPr lang="nl-NL" b="1" dirty="0" err="1"/>
              <a:t>dgs</a:t>
            </a:r>
            <a:r>
              <a:rPr lang="nl-NL" b="1" dirty="0"/>
              <a:t> 1 gram voor.</a:t>
            </a:r>
          </a:p>
          <a:p>
            <a:r>
              <a:rPr lang="nl-NL" dirty="0"/>
              <a:t>Hoeveel tabletten geef je per keer?</a:t>
            </a:r>
          </a:p>
          <a:p>
            <a:r>
              <a:rPr lang="nl-NL" dirty="0"/>
              <a:t>Hoeveel tabletten geef je per dag?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457200" y="980729"/>
            <a:ext cx="8228013" cy="5148610"/>
          </a:xfrm>
        </p:spPr>
        <p:txBody>
          <a:bodyPr/>
          <a:lstStyle/>
          <a:p>
            <a:r>
              <a:rPr lang="nl-NL" dirty="0"/>
              <a:t>Voorschrift  1gr = 1000mg</a:t>
            </a:r>
          </a:p>
          <a:p>
            <a:r>
              <a:rPr lang="nl-NL" dirty="0"/>
              <a:t>                      ------            = 2 tabletten per keer</a:t>
            </a:r>
          </a:p>
          <a:p>
            <a:r>
              <a:rPr lang="nl-NL" dirty="0"/>
              <a:t>Aanwezig   per 1 tablet 500mg</a:t>
            </a:r>
          </a:p>
          <a:p>
            <a:endParaRPr lang="nl-NL" dirty="0"/>
          </a:p>
          <a:p>
            <a:r>
              <a:rPr lang="nl-NL" dirty="0"/>
              <a:t>6 tabletten per dag</a:t>
            </a:r>
          </a:p>
          <a:p>
            <a:endParaRPr lang="nl-NL" dirty="0"/>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2304349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a:picLocks noChangeAspect="1"/>
          </p:cNvPicPr>
          <p:nvPr/>
        </p:nvPicPr>
        <p:blipFill>
          <a:blip r:embed="rId2"/>
          <a:stretch>
            <a:fillRect/>
          </a:stretch>
        </p:blipFill>
        <p:spPr>
          <a:xfrm>
            <a:off x="1043608" y="692696"/>
            <a:ext cx="6062387" cy="2740780"/>
          </a:xfrm>
          <a:prstGeom prst="rect">
            <a:avLst/>
          </a:prstGeom>
        </p:spPr>
      </p:pic>
      <p:sp>
        <p:nvSpPr>
          <p:cNvPr id="3" name="Tijdelijke aanduiding voor inhoud 2"/>
          <p:cNvSpPr>
            <a:spLocks noGrp="1"/>
          </p:cNvSpPr>
          <p:nvPr>
            <p:ph idx="1"/>
          </p:nvPr>
        </p:nvSpPr>
        <p:spPr>
          <a:xfrm>
            <a:off x="457200" y="3121025"/>
            <a:ext cx="8228013" cy="3008313"/>
          </a:xfrm>
        </p:spPr>
        <p:txBody>
          <a:bodyPr/>
          <a:lstStyle/>
          <a:p>
            <a:endParaRPr lang="nl-NL" b="1" dirty="0"/>
          </a:p>
          <a:p>
            <a:endParaRPr lang="nl-NL" b="1" dirty="0"/>
          </a:p>
          <a:p>
            <a:r>
              <a:rPr lang="nl-NL" b="1" dirty="0"/>
              <a:t>De arts schrijft 3 x </a:t>
            </a:r>
            <a:r>
              <a:rPr lang="nl-NL" b="1" dirty="0" err="1"/>
              <a:t>dgs</a:t>
            </a:r>
            <a:r>
              <a:rPr lang="nl-NL" b="1" dirty="0"/>
              <a:t> 250mg voor.</a:t>
            </a:r>
          </a:p>
          <a:p>
            <a:r>
              <a:rPr lang="nl-NL" dirty="0"/>
              <a:t>Hoeveel tabletten geef je per keer?</a:t>
            </a:r>
          </a:p>
          <a:p>
            <a:r>
              <a:rPr lang="nl-NL" dirty="0"/>
              <a:t>Hoeveel tabletten geef je per dag?</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2807669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91680" y="188640"/>
            <a:ext cx="6802438" cy="717550"/>
          </a:xfrm>
        </p:spPr>
        <p:txBody>
          <a:bodyPr/>
          <a:lstStyle/>
          <a:p>
            <a:endParaRPr lang="nl-NL" dirty="0"/>
          </a:p>
        </p:txBody>
      </p:sp>
      <p:sp>
        <p:nvSpPr>
          <p:cNvPr id="3" name="Tijdelijke aanduiding voor inhoud 2"/>
          <p:cNvSpPr>
            <a:spLocks noGrp="1"/>
          </p:cNvSpPr>
          <p:nvPr>
            <p:ph idx="1"/>
          </p:nvPr>
        </p:nvSpPr>
        <p:spPr>
          <a:xfrm>
            <a:off x="266105" y="1412776"/>
            <a:ext cx="8228013" cy="2772346"/>
          </a:xfrm>
        </p:spPr>
        <p:txBody>
          <a:bodyPr/>
          <a:lstStyle/>
          <a:p>
            <a:r>
              <a:rPr lang="nl-NL" dirty="0"/>
              <a:t>Voorschrift  250mg</a:t>
            </a:r>
          </a:p>
          <a:p>
            <a:r>
              <a:rPr lang="nl-NL" dirty="0"/>
              <a:t>       --------              =                   0,5 tablet per keer</a:t>
            </a:r>
          </a:p>
          <a:p>
            <a:r>
              <a:rPr lang="nl-NL" dirty="0"/>
              <a:t>Aanwezig per 1 tablet 500mg</a:t>
            </a:r>
          </a:p>
          <a:p>
            <a:endParaRPr lang="nl-NL" dirty="0"/>
          </a:p>
          <a:p>
            <a:endParaRPr lang="nl-NL" dirty="0"/>
          </a:p>
          <a:p>
            <a:r>
              <a:rPr lang="nl-NL" dirty="0"/>
              <a:t>1,5 tablet per dag</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2613507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p:cNvPicPr>
            <a:picLocks noChangeAspect="1"/>
          </p:cNvPicPr>
          <p:nvPr/>
        </p:nvPicPr>
        <p:blipFill>
          <a:blip r:embed="rId2"/>
          <a:stretch>
            <a:fillRect/>
          </a:stretch>
        </p:blipFill>
        <p:spPr>
          <a:xfrm>
            <a:off x="1842803" y="483779"/>
            <a:ext cx="4025341" cy="4025341"/>
          </a:xfrm>
          <a:prstGeom prst="rect">
            <a:avLst/>
          </a:prstGeom>
        </p:spPr>
      </p:pic>
      <p:sp>
        <p:nvSpPr>
          <p:cNvPr id="6" name="Ondertitel 5"/>
          <p:cNvSpPr>
            <a:spLocks noGrp="1"/>
          </p:cNvSpPr>
          <p:nvPr>
            <p:ph type="subTitle" idx="1"/>
          </p:nvPr>
        </p:nvSpPr>
        <p:spPr/>
        <p:txBody>
          <a:bodyPr/>
          <a:lstStyle/>
          <a:p>
            <a:endParaRPr lang="nl-NL" b="1" dirty="0"/>
          </a:p>
          <a:p>
            <a:endParaRPr lang="nl-NL" b="1" dirty="0"/>
          </a:p>
          <a:p>
            <a:r>
              <a:rPr lang="nl-NL" b="1" dirty="0"/>
              <a:t>De arts schrijft 1xdgs 15 mg voor.</a:t>
            </a:r>
          </a:p>
          <a:p>
            <a:r>
              <a:rPr lang="nl-NL" dirty="0"/>
              <a:t>Hoeveel ml siroop geef je?</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1784708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827584" y="1124745"/>
            <a:ext cx="7795965" cy="5004594"/>
          </a:xfrm>
        </p:spPr>
        <p:txBody>
          <a:bodyPr/>
          <a:lstStyle/>
          <a:p>
            <a:r>
              <a:rPr lang="nl-NL" dirty="0"/>
              <a:t>Voorschrift 15mg</a:t>
            </a:r>
          </a:p>
          <a:p>
            <a:r>
              <a:rPr lang="nl-NL" dirty="0"/>
              <a:t>   ------------             = 15ml</a:t>
            </a:r>
          </a:p>
          <a:p>
            <a:r>
              <a:rPr lang="nl-NL" dirty="0"/>
              <a:t>Aanwezig 1 mg/ml</a:t>
            </a:r>
          </a:p>
          <a:p>
            <a:endParaRPr lang="nl-NL" dirty="0"/>
          </a:p>
          <a:p>
            <a:r>
              <a:rPr lang="nl-NL" dirty="0"/>
              <a:t>Siroop bevat 1mg/1ml</a:t>
            </a:r>
          </a:p>
          <a:p>
            <a:r>
              <a:rPr lang="nl-NL" dirty="0"/>
              <a:t>Betekend dat </a:t>
            </a:r>
            <a:r>
              <a:rPr lang="nl-NL" dirty="0" err="1"/>
              <a:t>dhr</a:t>
            </a:r>
            <a:r>
              <a:rPr lang="nl-NL" dirty="0"/>
              <a:t> 15 ml moet krijgen</a:t>
            </a:r>
          </a:p>
        </p:txBody>
      </p:sp>
      <p:sp>
        <p:nvSpPr>
          <p:cNvPr id="4" name="Tijdelijke aanduiding voor datum 3"/>
          <p:cNvSpPr>
            <a:spLocks noGrp="1"/>
          </p:cNvSpPr>
          <p:nvPr>
            <p:ph type="dt" idx="10"/>
          </p:nvPr>
        </p:nvSpPr>
        <p:spPr/>
        <p:txBody>
          <a:bodyPr/>
          <a:lstStyle/>
          <a:p>
            <a:r>
              <a:rPr lang="en-US"/>
              <a:t>10/10/11</a:t>
            </a:r>
          </a:p>
        </p:txBody>
      </p:sp>
    </p:spTree>
    <p:extLst>
      <p:ext uri="{BB962C8B-B14F-4D97-AF65-F5344CB8AC3E}">
        <p14:creationId xmlns:p14="http://schemas.microsoft.com/office/powerpoint/2010/main" val="2209381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Calibri"/>
        <a:ea typeface=""/>
        <a:cs typeface="Arial"/>
      </a:majorFont>
      <a:minorFont>
        <a:latin typeface="Verdana"/>
        <a:ea typeface=""/>
        <a:cs typeface="Arial"/>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effectLst/>
            <a:latin typeface="Arial" charset="0"/>
            <a:cs typeface="Arial" charset="0"/>
          </a:defRPr>
        </a:defPPr>
      </a:lstStyle>
    </a:lnDef>
  </a:objectDefaults>
  <a:extraClrSchemeLst>
    <a:extraClrScheme>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uisstijl PowerPoint sjabloon.pptx" id="{F7244AAE-C79D-4E09-A63C-A078B144C95D}" vid="{CB633453-1373-4509-B9E4-5E8EB7A0DCC4}"/>
    </a:ext>
  </a:extLst>
</a:theme>
</file>

<file path=ppt/theme/theme2.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Calibri"/>
        <a:ea typeface=""/>
        <a:cs typeface="Arial"/>
      </a:majorFont>
      <a:minorFont>
        <a:latin typeface="Verdana"/>
        <a:ea typeface=""/>
        <a:cs typeface="Arial"/>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effectLst/>
            <a:latin typeface="Arial" charset="0"/>
            <a:cs typeface="Arial" charset="0"/>
          </a:defRPr>
        </a:defPPr>
      </a:lstStyle>
    </a:lnDef>
  </a:objectDefaults>
  <a:extraClrSchemeLst>
    <a:extraClrScheme>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uisstijl PowerPoint sjabloon.pptx" id="{F7244AAE-C79D-4E09-A63C-A078B144C95D}" vid="{8F80A155-6C21-40E5-8F2C-6CF467E8B6AD}"/>
    </a:ext>
  </a:ext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Huisstijl PowerPoint sjabloon</Template>
  <TotalTime>258</TotalTime>
  <Words>382</Words>
  <Application>Microsoft Office PowerPoint</Application>
  <PresentationFormat>Diavoorstelling (4:3)</PresentationFormat>
  <Paragraphs>93</Paragraphs>
  <Slides>17</Slides>
  <Notes>2</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17</vt:i4>
      </vt:variant>
    </vt:vector>
  </HeadingPairs>
  <TitlesOfParts>
    <vt:vector size="23" baseType="lpstr">
      <vt:lpstr>Arial</vt:lpstr>
      <vt:lpstr>Calibri</vt:lpstr>
      <vt:lpstr>Times New Roman</vt:lpstr>
      <vt:lpstr>Verdana</vt:lpstr>
      <vt:lpstr>Standaardontwerp</vt:lpstr>
      <vt:lpstr>Standaardontwerp</vt:lpstr>
      <vt:lpstr>Reken sommen medicatie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   Anja heeft het volgende medicatievoorschrift gekregen:  Dagelijks 1,5 ml /kg;  in 5 gelijke doses toedienen.  Anja weegt 40 kg. Hoeveel ml moet Anja per keer toegediend krijgen? </vt:lpstr>
      <vt:lpstr>PowerPoint-presentatie</vt:lpstr>
      <vt:lpstr>    Dieuwke heeft een 8 daagse kuur voorgeschreven gekregen.  De eerste dag moet ze 400 mg nemen, de volgende dagen 200 mg per dag. Aanwezig zijn tabletten van 100 mg.  Hoeveel tabletten moet Dieuwke in totaal toegediend krijgen?  </vt:lpstr>
      <vt:lpstr>Nodig: 400mg (eerste dag) + 1400  (7 dagen) = 1800 mg totaal van de kuur Aanwezig: 100 mg per tablet  voorschrift  1800mg    --------------------         = 18 tabletten aanwezig 100mg</vt:lpstr>
    </vt:vector>
  </TitlesOfParts>
  <Company>Leeuwenborgh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T.C.C.A. (Trudy) Schellings</dc:creator>
  <cp:lastModifiedBy>T.C.C.A. (Trudy) Schellings</cp:lastModifiedBy>
  <cp:revision>26</cp:revision>
  <cp:lastPrinted>1601-01-01T00:00:00Z</cp:lastPrinted>
  <dcterms:created xsi:type="dcterms:W3CDTF">2017-10-03T18:06:47Z</dcterms:created>
  <dcterms:modified xsi:type="dcterms:W3CDTF">2019-02-13T13:44:42Z</dcterms:modified>
</cp:coreProperties>
</file>